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218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37.xml"/>
  <Override ContentType="application/vnd.openxmlformats-officedocument.presentationml.slideLayout+xml" PartName="/ppt/slideLayouts/slideLayout226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153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45.xml"/>
  <Override ContentType="application/vnd.openxmlformats-officedocument.presentationml.slideLayout+xml" PartName="/ppt/slideLayouts/slideLayout196.xml"/>
  <Override ContentType="application/vnd.openxmlformats-officedocument.presentationml.slideLayout+xml" PartName="/ppt/slideLayouts/slideLayout234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88.xml"/>
  <Override ContentType="application/vnd.openxmlformats-officedocument.presentationml.slideLayout+xml" PartName="/ppt/slideLayouts/slideLayout165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8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14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50.xml"/>
  <Override ContentType="application/vnd.openxmlformats-officedocument.presentationml.slideLayout+xml" PartName="/ppt/slideLayouts/slideLayout193.xml"/>
  <Override ContentType="application/vnd.openxmlformats-officedocument.presentationml.slideLayout+xml" PartName="/ppt/slideLayouts/slideLayout185.xml"/>
  <Override ContentType="application/vnd.openxmlformats-officedocument.presentationml.slideLayout+xml" PartName="/ppt/slideLayouts/slideLayout133.xml"/>
  <Override ContentType="application/vnd.openxmlformats-officedocument.presentationml.slideLayout+xml" PartName="/ppt/slideLayouts/slideLayout17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149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238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57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61.xml"/>
  <Override ContentType="application/vnd.openxmlformats-officedocument.presentationml.slideLayout+xml" PartName="/ppt/slideLayouts/slideLayout172.xml"/>
  <Override ContentType="application/vnd.openxmlformats-officedocument.presentationml.slideLayout+xml" PartName="/ppt/slideLayouts/slideLayout206.xml"/>
  <Override ContentType="application/vnd.openxmlformats-officedocument.presentationml.slideLayout+xml" PartName="/ppt/slideLayouts/slideLayout223.xml"/>
  <Override ContentType="application/vnd.openxmlformats-officedocument.presentationml.slideLayout+xml" PartName="/ppt/slideLayouts/slideLayout142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68.xml"/>
  <Override ContentType="application/vnd.openxmlformats-officedocument.presentationml.slideLayout+xml" PartName="/ppt/slideLayouts/slideLayout210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189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146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235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21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17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22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80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6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152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195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202.xml"/>
  <Override ContentType="application/vnd.openxmlformats-officedocument.presentationml.slideLayout+xml" PartName="/ppt/slideLayouts/slideLayout177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34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231.xml"/>
  <Override ContentType="application/vnd.openxmlformats-officedocument.presentationml.slideLayout+xml" PartName="/ppt/slideLayouts/slideLayout184.xml"/>
  <Override ContentType="application/vnd.openxmlformats-officedocument.presentationml.slideLayout+xml" PartName="/ppt/slideLayouts/slideLayout230.xml"/>
  <Override ContentType="application/vnd.openxmlformats-officedocument.presentationml.slideLayout+xml" PartName="/ppt/slideLayouts/slideLayout141.xml"/>
  <Override ContentType="application/vnd.openxmlformats-officedocument.presentationml.slideLayout+xml" PartName="/ppt/slideLayouts/slideLayout23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7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21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220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203.xml"/>
  <Override ContentType="application/vnd.openxmlformats-officedocument.presentationml.slideLayout+xml" PartName="/ppt/slideLayouts/slideLayout229.xml"/>
  <Override ContentType="application/vnd.openxmlformats-officedocument.presentationml.slideLayout+xml" PartName="/ppt/slideLayouts/slideLayout190.xml"/>
  <Override ContentType="application/vnd.openxmlformats-officedocument.presentationml.slideLayout+xml" PartName="/ppt/slideLayouts/slideLayout224.xml"/>
  <Override ContentType="application/vnd.openxmlformats-officedocument.presentationml.slideLayout+xml" PartName="/ppt/slideLayouts/slideLayout207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139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156.xml"/>
  <Override ContentType="application/vnd.openxmlformats-officedocument.presentationml.slideLayout+xml" PartName="/ppt/slideLayouts/slideLayout199.xml"/>
  <Override ContentType="application/vnd.openxmlformats-officedocument.presentationml.slideLayout+xml" PartName="/ppt/slideLayouts/slideLayout173.xml"/>
  <Override ContentType="application/vnd.openxmlformats-officedocument.presentationml.slideLayout+xml" PartName="/ppt/slideLayouts/slideLayout171.xml"/>
  <Override ContentType="application/vnd.openxmlformats-officedocument.presentationml.slideLayout+xml" PartName="/ppt/slideLayouts/slideLayout198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163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216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232.xml"/>
  <Override ContentType="application/vnd.openxmlformats-officedocument.presentationml.slideLayout+xml" PartName="/ppt/slideLayouts/slideLayout208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78.xml"/>
  <Override ContentType="application/vnd.openxmlformats-officedocument.presentationml.slideLayout+xml" PartName="/ppt/slideLayouts/slideLayout228.xml"/>
  <Override ContentType="application/vnd.openxmlformats-officedocument.presentationml.slideLayout+xml" PartName="/ppt/slideLayouts/slideLayout135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47.xml"/>
  <Override ContentType="application/vnd.openxmlformats-officedocument.presentationml.slideLayout+xml" PartName="/ppt/slideLayouts/slideLayout194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151.xml"/>
  <Override ContentType="application/vnd.openxmlformats-officedocument.presentationml.slideLayout+xml" PartName="/ppt/slideLayouts/slideLayout201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59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221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204.xml"/>
  <Override ContentType="application/vnd.openxmlformats-officedocument.presentationml.slideLayout+xml" PartName="/ppt/slideLayouts/slideLayout212.xml"/>
  <Override ContentType="application/vnd.openxmlformats-officedocument.presentationml.slideLayout+xml" PartName="/ppt/slideLayouts/slideLayout183.xml"/>
  <Override ContentType="application/vnd.openxmlformats-officedocument.presentationml.slideLayout+xml" PartName="/ppt/slideLayouts/slideLayout166.xml"/>
  <Override ContentType="application/vnd.openxmlformats-officedocument.presentationml.slideLayout+xml" PartName="/ppt/slideLayouts/slideLayout140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74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44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187.xml"/>
  <Override ContentType="application/vnd.openxmlformats-officedocument.presentationml.slideLayout+xml" PartName="/ppt/slideLayouts/slideLayout236.xml"/>
  <Override ContentType="application/vnd.openxmlformats-officedocument.presentationml.slideLayout+xml" PartName="/ppt/slideLayouts/slideLayout191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155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138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200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54.xml"/>
  <Override ContentType="application/vnd.openxmlformats-officedocument.presentationml.slideLayout+xml" PartName="/ppt/slideLayouts/slideLayout19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170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233.xml"/>
  <Override ContentType="application/vnd.openxmlformats-officedocument.presentationml.slideLayout+xml" PartName="/ppt/slideLayouts/slideLayout179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36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82.xml"/>
  <Override ContentType="application/vnd.openxmlformats-officedocument.presentationml.slideLayout+xml" PartName="/ppt/slideLayouts/slideLayout215.xml"/>
  <Override ContentType="application/vnd.openxmlformats-officedocument.presentationml.slideLayout+xml" PartName="/ppt/slideLayouts/slideLayout14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16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09.xml"/>
  <Override ContentType="application/vnd.openxmlformats-officedocument.presentationml.slideLayout+xml" PartName="/ppt/slideLayouts/slideLayout227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205.xml"/>
  <Override ContentType="application/vnd.openxmlformats-officedocument.presentationml.slideLayout+xml" PartName="/ppt/slideLayouts/slideLayout222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15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192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75.xml"/>
  <Override ContentType="application/vnd.openxmlformats-officedocument.presentationml.slideLayout+xml" PartName="/ppt/slideLayouts/slideLayout211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237.xml"/>
  <Override ContentType="application/vnd.openxmlformats-officedocument.presentationml.slideLayout+xml" PartName="/ppt/slideLayouts/slideLayout143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69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86.xml"/>
  <Override ContentType="application/vnd.openxmlformats-officedocument.presentationml.slideLayout+xml" PartName="/ppt/slideLayouts/slideLayout160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887" r:id="rId5"/>
    <p:sldMasterId id="2147483888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</p:sldIdLst>
  <p:sldSz cy="6858000" cx="12192000"/>
  <p:notesSz cx="6858000" cy="9144000"/>
  <p:embeddedFontLst>
    <p:embeddedFont>
      <p:font typeface="Roboto"/>
      <p:regular r:id="rId49"/>
      <p:bold r:id="rId50"/>
      <p:italic r:id="rId51"/>
      <p:boldItalic r:id="rId52"/>
    </p:embeddedFont>
    <p:embeddedFont>
      <p:font typeface="Lato"/>
      <p:regular r:id="rId53"/>
      <p:bold r:id="rId54"/>
      <p:italic r:id="rId55"/>
      <p:boldItalic r:id="rId56"/>
    </p:embeddedFont>
    <p:embeddedFont>
      <p:font typeface="Palatino Linotype"/>
      <p:regular r:id="rId57"/>
      <p:bold r:id="rId58"/>
      <p:italic r:id="rId59"/>
      <p:boldItalic r:id="rId60"/>
    </p:embeddedFont>
    <p:embeddedFont>
      <p:font typeface="Lato Black"/>
      <p:bold r:id="rId61"/>
      <p:boldItalic r:id="rId62"/>
    </p:embeddedFont>
    <p:embeddedFont>
      <p:font typeface="Helvetica Neue"/>
      <p:regular r:id="rId63"/>
      <p:bold r:id="rId64"/>
      <p:italic r:id="rId65"/>
      <p:boldItalic r:id="rId6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40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C0683FE-43F4-4896-8A22-46BFBFAA2A7A}">
  <a:tblStyle styleId="{DC0683FE-43F4-4896-8A22-46BFBFAA2A7A}" styleName="Table_0">
    <a:wholeTbl>
      <a:tcTxStyle b="off" i="off">
        <a:font>
          <a:latin typeface="Times New Roman"/>
          <a:ea typeface="Times New Roman"/>
          <a:cs typeface="Times New Roman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fill>
          <a:solidFill>
            <a:srgbClr val="CFD7E7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CFD7E7"/>
          </a:solidFill>
        </a:fill>
      </a:tcStyle>
    </a:band1V>
    <a:band2V>
      <a:tcTxStyle b="off" i="off"/>
    </a:band2V>
    <a:lastCol>
      <a:tcTxStyle b="on" i="off">
        <a:font>
          <a:latin typeface="Times New Roman"/>
          <a:ea typeface="Times New Roman"/>
          <a:cs typeface="Times New Roman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Times New Roman"/>
          <a:ea typeface="Times New Roman"/>
          <a:cs typeface="Times New Roman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Times New Roman"/>
          <a:ea typeface="Times New Roman"/>
          <a:cs typeface="Times New Roman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  <a:tblStyle styleId="{3B7ED1DF-2681-469C-8BDD-8EEF92A83519}" styleName="Table_1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46842FCE-4B94-4C69-89C5-A126E8AACE9F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D739B70E-B09F-43CB-A184-9B3FDC08559D}" styleName="Table_3">
    <a:wholeTbl>
      <a:tcTxStyle b="off" i="off">
        <a:font>
          <a:latin typeface="Times New Roman"/>
          <a:ea typeface="Times New Roman"/>
          <a:cs typeface="Times New Roman"/>
        </a:font>
        <a:schemeClr val="dk1"/>
      </a:tcTxStyle>
      <a:tcStyle>
        <a:tcBdr>
          <a:left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1102E995-8654-4EB7-864D-D2C41575021A}" styleName="Table_4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fill>
          <a:solidFill>
            <a:srgbClr val="CDD4EA"/>
          </a:solidFill>
        </a:fill>
      </a:tcStyle>
    </a:band1H>
    <a:band2H>
      <a:tcTxStyle/>
    </a:band2H>
    <a:band1V>
      <a:tcTxStyle/>
      <a:tcStyle>
        <a:fill>
          <a:solidFill>
            <a:srgbClr val="CDD4EA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4056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font" Target="fonts/Roboto-regular.fntdata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62" Type="http://schemas.openxmlformats.org/officeDocument/2006/relationships/font" Target="fonts/LatoBlack-boldItalic.fntdata"/><Relationship Id="rId61" Type="http://schemas.openxmlformats.org/officeDocument/2006/relationships/font" Target="fonts/LatoBlack-bold.fntdata"/><Relationship Id="rId64" Type="http://schemas.openxmlformats.org/officeDocument/2006/relationships/font" Target="fonts/HelveticaNeue-bold.fntdata"/><Relationship Id="rId63" Type="http://schemas.openxmlformats.org/officeDocument/2006/relationships/font" Target="fonts/HelveticaNeue-regular.fntdata"/><Relationship Id="rId66" Type="http://schemas.openxmlformats.org/officeDocument/2006/relationships/font" Target="fonts/HelveticaNeue-boldItalic.fntdata"/><Relationship Id="rId65" Type="http://schemas.openxmlformats.org/officeDocument/2006/relationships/font" Target="fonts/HelveticaNeue-italic.fntdata"/><Relationship Id="rId60" Type="http://schemas.openxmlformats.org/officeDocument/2006/relationships/font" Target="fonts/PalatinoLinotype-boldItalic.fntdata"/><Relationship Id="rId51" Type="http://schemas.openxmlformats.org/officeDocument/2006/relationships/font" Target="fonts/Roboto-italic.fntdata"/><Relationship Id="rId50" Type="http://schemas.openxmlformats.org/officeDocument/2006/relationships/font" Target="fonts/Roboto-bold.fntdata"/><Relationship Id="rId53" Type="http://schemas.openxmlformats.org/officeDocument/2006/relationships/font" Target="fonts/Lato-regular.fntdata"/><Relationship Id="rId52" Type="http://schemas.openxmlformats.org/officeDocument/2006/relationships/font" Target="fonts/Roboto-boldItalic.fntdata"/><Relationship Id="rId55" Type="http://schemas.openxmlformats.org/officeDocument/2006/relationships/font" Target="fonts/Lato-italic.fntdata"/><Relationship Id="rId54" Type="http://schemas.openxmlformats.org/officeDocument/2006/relationships/font" Target="fonts/Lato-bold.fntdata"/><Relationship Id="rId57" Type="http://schemas.openxmlformats.org/officeDocument/2006/relationships/font" Target="fonts/PalatinoLinotype-regular.fntdata"/><Relationship Id="rId56" Type="http://schemas.openxmlformats.org/officeDocument/2006/relationships/font" Target="fonts/Lato-boldItalic.fntdata"/><Relationship Id="rId59" Type="http://schemas.openxmlformats.org/officeDocument/2006/relationships/font" Target="fonts/PalatinoLinotype-italic.fntdata"/><Relationship Id="rId58" Type="http://schemas.openxmlformats.org/officeDocument/2006/relationships/font" Target="fonts/PalatinoLinotype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9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21" name="Google Shape;1321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GAIA at SM-KBP 2020 TA1: Multi-media Multi-lingual Knowledge Extraction System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Document-Level Knowledge Extraction from Multimedia Multilingual Data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5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gba6f325fc8_0_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7" name="Google Shape;1397;gba6f325fc8_0_3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-US"/>
              <a:t>Add example here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3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gba6f325fc8_0_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5" name="Google Shape;1405;gba6f325fc8_0_4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gba6f325fc8_0_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3" name="Google Shape;1413;gba6f325fc8_0_5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4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gba6f325fc8_0_6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6" name="Google Shape;1426;gba6f325fc8_0_6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-US"/>
              <a:t>Clean up ACE table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6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gba6f325fc8_0_7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8" name="Google Shape;1438;gba6f325fc8_0_7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3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ba6f325fc8_0_8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ba6f325fc8_0_8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9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ba6f325fc8_0_8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ba6f325fc8_0_8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8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gba6f325fc8_0_17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0" name="Google Shape;1460;gba6f325fc8_0_17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7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gbebc9605a3_1_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69" name="Google Shape;1469;gbebc9605a3_1_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6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gbebc9605a3_1_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78" name="Google Shape;1478;gbebc9605a3_1_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5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gbd7bd79c1b_2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27" name="Google Shape;1327;gbd7bd79c1b_2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96850" lvl="1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100"/>
              <a:buFont typeface="Noto Sans Symbols"/>
              <a:buChar char="●"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Ying Lin, Heng Ji, Fei Huang, Lingfei Wu. A Joint Neural Model for Information Extraction with Global Features. ACL 2020.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6850" lvl="1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100"/>
              <a:buFont typeface="Noto Sans Symbols"/>
              <a:buChar char="●"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Manling Li, Alireza Zareian, Ying Lin, Xiaoman Pan, Spencer Whitehead, Brian Chen, Bo Wu, Heng Ji, Shih-Fu Chang, Clare Voss, Daniel Napierski and Marjorie Freedman. GAIA: A Fine-grained Multimedia Knowledge Extraction System. ACL 2020 Best Demo Paper.</a:t>
            </a:r>
            <a:endParaRPr sz="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0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gbebc9605a3_1_3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2" name="Google Shape;1492;gbebc9605a3_1_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6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gbebc9605a3_1_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98" name="Google Shape;1498;gbebc9605a3_1_4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gbebc9605a3_1_5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3" name="Google Shape;1513;gbebc9605a3_1_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0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Google Shape;1521;gbebc9605a3_1_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22" name="Google Shape;1522;gbebc9605a3_1_6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8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Google Shape;1529;gbb79c27b32_2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0" name="Google Shape;1530;gbb79c27b32_2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gbb79c27b32_2_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3" name="Google Shape;1573;gbb79c27b32_2_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4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Google Shape;1595;gbb79c27b32_2_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6" name="Google Shape;1596;gbb79c27b32_2_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4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bebc9605a3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bebc9605a3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0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bfa3b01da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bfa3b01da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6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" name="Google Shape;1627;gbfa3b01da2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8" name="Google Shape;1628;gbfa3b01da2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33" name="Google Shape;1333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9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gbfa3b01da2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1" name="Google Shape;1641;gbfa3b01da2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9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gbfa3b01da2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1" name="Google Shape;1651;gbfa3b01da2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2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gbe4e5d573e_0_1:notes"/>
          <p:cNvSpPr txBox="1"/>
          <p:nvPr>
            <p:ph idx="1" type="body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4" name="Google Shape;1754;gbe4e5d573e_0_1:notes"/>
          <p:cNvSpPr/>
          <p:nvPr>
            <p:ph idx="2" type="sldImg"/>
          </p:nvPr>
        </p:nvSpPr>
        <p:spPr>
          <a:xfrm>
            <a:off x="533520" y="764280"/>
            <a:ext cx="6704700" cy="377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be4e5d573e_0_377:notes"/>
          <p:cNvSpPr/>
          <p:nvPr>
            <p:ph idx="2" type="sldImg"/>
          </p:nvPr>
        </p:nvSpPr>
        <p:spPr>
          <a:xfrm>
            <a:off x="380880" y="685800"/>
            <a:ext cx="6094200" cy="3427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63" name="Google Shape;1763;gbe4e5d573e_0_377:notes"/>
          <p:cNvSpPr txBox="1"/>
          <p:nvPr>
            <p:ph idx="1"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215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So this is the current architecture of our pipeline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215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First, we extracted and made use of alias of entry points given the comments in the query file.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215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Then, instead of single-level graph search, we now use a 2-level graph search strategy. I won’t go into details due to time issue, but main idea is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215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First: mention level search: consistency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215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Second: cluster level: expend more info, achieve better recall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215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And, except from scoring functions on semantic coherence, to meet the new evaluation requirement of the temporal question answering, we added new scoring functions to evaluate temporal coherence of hypotheses.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215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In ranking and selection module, besides candidate hypo scoring and sampling based on doc id, we add a Containment Filtering component to filter out hypotheses that are logically contained by other candidate hypotheses.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215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This component helps improve the performance of hypothesis clustering which will later be applied to all candidate hypotheses to pick out alternative representatives.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215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In the next step, hypo composition, previously we simply joined atomic-hypotheses in all possible combinations.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215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But now we apply single-lineage constraint when joining atomic-hypotheses, which means we only join those atomic-hypotheses that come from the same information source.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215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After joining, we apply containment filter again to remove redundant sub-hypotheses.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215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Then in hypothesis clustering module, the original lexical similarity based clustering alg didn’t work well.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215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We did some experiments on different algs and (labeled our own evaluation dataset and did experiments to compare different clustering algorithms.)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215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(Eventually, we )selected a customized Graph Edit Distance Based Graph clustering algorithm.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215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Finally, to improve our hypothesis enrichment module, we develop the new cluster-level graph search algorithm which makes use of the entity cluster node when searching for relevant context information.</a:t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8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Google Shape;1809;gbe4e5d573e_0_536:notes"/>
          <p:cNvSpPr txBox="1"/>
          <p:nvPr>
            <p:ph idx="1" type="body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0" name="Google Shape;1810;gbe4e5d573e_0_536:notes"/>
          <p:cNvSpPr/>
          <p:nvPr>
            <p:ph idx="2" type="sldImg"/>
          </p:nvPr>
        </p:nvSpPr>
        <p:spPr>
          <a:xfrm>
            <a:off x="533520" y="764280"/>
            <a:ext cx="6704700" cy="377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4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Google Shape;1815;gbe4e5d573e_0_480:notes"/>
          <p:cNvSpPr txBox="1"/>
          <p:nvPr>
            <p:ph idx="1" type="body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Because KG from TA1/2 is more informative now, we can generate more atomic &amp; composite hypos. </a:t>
            </a:r>
            <a:endParaRPr/>
          </a:p>
        </p:txBody>
      </p:sp>
      <p:sp>
        <p:nvSpPr>
          <p:cNvPr id="1816" name="Google Shape;1816;gbe4e5d573e_0_480:notes"/>
          <p:cNvSpPr/>
          <p:nvPr>
            <p:ph idx="2" type="sldImg"/>
          </p:nvPr>
        </p:nvSpPr>
        <p:spPr>
          <a:xfrm>
            <a:off x="533520" y="764280"/>
            <a:ext cx="6704700" cy="377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0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Google Shape;1821;gbe4e5d573e_0_61:notes"/>
          <p:cNvSpPr txBox="1"/>
          <p:nvPr>
            <p:ph idx="1" type="body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2" name="Google Shape;1822;gbe4e5d573e_0_61:notes"/>
          <p:cNvSpPr/>
          <p:nvPr>
            <p:ph idx="2" type="sldImg"/>
          </p:nvPr>
        </p:nvSpPr>
        <p:spPr>
          <a:xfrm>
            <a:off x="533520" y="764280"/>
            <a:ext cx="6704700" cy="377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5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Google Shape;1826;gbe4e5d573e_0_65:notes"/>
          <p:cNvSpPr txBox="1"/>
          <p:nvPr>
            <p:ph idx="1" type="body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7" name="Google Shape;1827;gbe4e5d573e_0_65:notes"/>
          <p:cNvSpPr/>
          <p:nvPr>
            <p:ph idx="2" type="sldImg"/>
          </p:nvPr>
        </p:nvSpPr>
        <p:spPr>
          <a:xfrm>
            <a:off x="533520" y="764280"/>
            <a:ext cx="6704700" cy="377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gbe4e5d573e_0_70:notes"/>
          <p:cNvSpPr txBox="1"/>
          <p:nvPr>
            <p:ph idx="1" type="body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3" name="Google Shape;1833;gbe4e5d573e_0_70:notes"/>
          <p:cNvSpPr/>
          <p:nvPr>
            <p:ph idx="2" type="sldImg"/>
          </p:nvPr>
        </p:nvSpPr>
        <p:spPr>
          <a:xfrm>
            <a:off x="533520" y="764280"/>
            <a:ext cx="6704700" cy="377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7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Google Shape;1838;gbe4e5d573e_0_600:notes"/>
          <p:cNvSpPr txBox="1"/>
          <p:nvPr>
            <p:ph idx="1" type="body"/>
          </p:nvPr>
        </p:nvSpPr>
        <p:spPr>
          <a:xfrm>
            <a:off x="777240" y="4777560"/>
            <a:ext cx="6217500" cy="4525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9" name="Google Shape;1839;gbe4e5d573e_0_600:notes"/>
          <p:cNvSpPr/>
          <p:nvPr>
            <p:ph idx="2" type="sldImg"/>
          </p:nvPr>
        </p:nvSpPr>
        <p:spPr>
          <a:xfrm>
            <a:off x="533520" y="764280"/>
            <a:ext cx="6704700" cy="3771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43" name="Google Shape;134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3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gb99cb88de4_0_1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45" name="Google Shape;1845;gb99cb88de4_0_1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96850" lvl="1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100"/>
              <a:buFont typeface="Noto Sans Symbols"/>
              <a:buChar char="●"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Ying Lin, Heng Ji, Fei Huang, Lingfei Wu. A Joint Neural Model for Information Extraction with Global Features. ACL 2020.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6850" lvl="1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100"/>
              <a:buFont typeface="Noto Sans Symbols"/>
              <a:buChar char="●"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Manling Li, Alireza Zareian, Ying Lin, Xiaoman Pan, Spencer Whitehead, Brian Chen, Bo Wu, Heng Ji, Shih-Fu Chang, Clare Voss, Daniel Napierski and Marjorie Freedman. GAIA: A Fine-grained Multimedia Knowledge Extraction System. ACL 2020 Best Demo Paper.</a:t>
            </a:r>
            <a:endParaRPr sz="2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9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Google Shape;1850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1" name="Google Shape;1851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1400"/>
              <a:t>Sophisticated </a:t>
            </a:r>
            <a:r>
              <a:rPr i="1" lang="en-US" sz="1400"/>
              <a:t>knowledge graph curation interface </a:t>
            </a:r>
            <a:r>
              <a:rPr lang="en-US" sz="1400"/>
              <a:t>provides feedback to schema induction via </a:t>
            </a:r>
            <a:r>
              <a:rPr i="1" lang="en-US" sz="1400"/>
              <a:t>active reinforcement learning </a:t>
            </a:r>
            <a:r>
              <a:rPr lang="en-US" sz="1400"/>
              <a:t>and crowdsourcing</a:t>
            </a:r>
            <a:endParaRPr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1400"/>
              <a:t>Incorporating schema-guided global constraints into learning deep models for and event prediction</a:t>
            </a:r>
            <a:endParaRPr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None/>
            </a:pPr>
            <a:r>
              <a:t/>
            </a:r>
            <a:endParaRPr/>
          </a:p>
        </p:txBody>
      </p:sp>
      <p:sp>
        <p:nvSpPr>
          <p:cNvPr id="1852" name="Google Shape;1852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fld id="{00000000-1234-1234-1234-123412341234}" type="slidenum">
              <a:rPr b="0" i="0" lang="en-US" sz="2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0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52" name="Google Shape;135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r>
              <a:rPr lang="en-US"/>
              <a:t>Examples from the AIDA evaluation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63" name="Google Shape;1363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8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gba6f325fc8_0_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0" name="Google Shape;1370;gba6f325fc8_0_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-US"/>
              <a:t>Mention Claire’s keynote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gba6f325fc8_0_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3" name="Google Shape;1383;gba6f325fc8_0_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8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Google Shape;1389;gba6f325fc8_0_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0" name="Google Shape;1390;gba6f325fc8_0_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x">
  <p:cSld name="TITLE_AND_BODY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Google Shape;12;p2"/>
          <p:cNvCxnSpPr/>
          <p:nvPr/>
        </p:nvCxnSpPr>
        <p:spPr>
          <a:xfrm>
            <a:off x="203199" y="989014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" name="Google Shape;13;p2"/>
          <p:cNvCxnSpPr/>
          <p:nvPr/>
        </p:nvCxnSpPr>
        <p:spPr>
          <a:xfrm>
            <a:off x="203199" y="1065214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" name="Google Shape;14;p2"/>
          <p:cNvCxnSpPr/>
          <p:nvPr/>
        </p:nvCxnSpPr>
        <p:spPr>
          <a:xfrm>
            <a:off x="203199" y="6551615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" name="Google Shape;15;p2"/>
          <p:cNvCxnSpPr/>
          <p:nvPr/>
        </p:nvCxnSpPr>
        <p:spPr>
          <a:xfrm>
            <a:off x="203199" y="6475415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" name="Google Shape;16;p2"/>
          <p:cNvSpPr txBox="1"/>
          <p:nvPr>
            <p:ph type="title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body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indent="-228600" lvl="1" marL="914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>
  <p:cSld name="Vertical Title and 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8" name="Google Shape;78;p11"/>
          <p:cNvCxnSpPr/>
          <p:nvPr/>
        </p:nvCxnSpPr>
        <p:spPr>
          <a:xfrm>
            <a:off x="203199" y="989014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9" name="Google Shape;79;p11"/>
          <p:cNvCxnSpPr/>
          <p:nvPr/>
        </p:nvCxnSpPr>
        <p:spPr>
          <a:xfrm>
            <a:off x="203199" y="1065214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0" name="Google Shape;80;p11"/>
          <p:cNvCxnSpPr/>
          <p:nvPr/>
        </p:nvCxnSpPr>
        <p:spPr>
          <a:xfrm>
            <a:off x="203199" y="6551615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" name="Google Shape;81;p11"/>
          <p:cNvCxnSpPr/>
          <p:nvPr/>
        </p:nvCxnSpPr>
        <p:spPr>
          <a:xfrm>
            <a:off x="203199" y="6475415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2" name="Google Shape;82;p11"/>
          <p:cNvSpPr txBox="1"/>
          <p:nvPr>
            <p:ph type="title"/>
          </p:nvPr>
        </p:nvSpPr>
        <p:spPr>
          <a:xfrm>
            <a:off x="9144000" y="115887"/>
            <a:ext cx="3048000" cy="62849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83" name="Google Shape;83;p11"/>
          <p:cNvSpPr txBox="1"/>
          <p:nvPr>
            <p:ph idx="1" type="body"/>
          </p:nvPr>
        </p:nvSpPr>
        <p:spPr>
          <a:xfrm>
            <a:off x="0" y="115887"/>
            <a:ext cx="8940800" cy="6284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2004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1pPr>
            <a:lvl2pPr indent="-32004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2pPr>
            <a:lvl3pPr indent="-320039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3pPr>
            <a:lvl4pPr indent="-320039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800"/>
              <a:buFont typeface="Noto Sans Symbols"/>
              <a:buChar char="🕔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84" name="Google Shape;84;p11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>
  <p:cSld name="Vertical Title and Text 4"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6" name="Google Shape;566;p101"/>
          <p:cNvCxnSpPr/>
          <p:nvPr/>
        </p:nvCxnSpPr>
        <p:spPr>
          <a:xfrm>
            <a:off x="203199" y="989014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7" name="Google Shape;567;p101"/>
          <p:cNvCxnSpPr/>
          <p:nvPr/>
        </p:nvCxnSpPr>
        <p:spPr>
          <a:xfrm>
            <a:off x="203199" y="1065214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8" name="Google Shape;568;p101"/>
          <p:cNvCxnSpPr/>
          <p:nvPr/>
        </p:nvCxnSpPr>
        <p:spPr>
          <a:xfrm>
            <a:off x="203199" y="6551615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9" name="Google Shape;569;p101"/>
          <p:cNvCxnSpPr/>
          <p:nvPr/>
        </p:nvCxnSpPr>
        <p:spPr>
          <a:xfrm>
            <a:off x="203199" y="6475415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70" name="Google Shape;570;p101"/>
          <p:cNvSpPr txBox="1"/>
          <p:nvPr>
            <p:ph type="title"/>
          </p:nvPr>
        </p:nvSpPr>
        <p:spPr>
          <a:xfrm>
            <a:off x="9144000" y="115887"/>
            <a:ext cx="3048000" cy="62849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571" name="Google Shape;571;p101"/>
          <p:cNvSpPr txBox="1"/>
          <p:nvPr>
            <p:ph idx="1" type="body"/>
          </p:nvPr>
        </p:nvSpPr>
        <p:spPr>
          <a:xfrm>
            <a:off x="0" y="115887"/>
            <a:ext cx="8940800" cy="6284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2004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1pPr>
            <a:lvl2pPr indent="-32004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2pPr>
            <a:lvl3pPr indent="-320039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3pPr>
            <a:lvl4pPr indent="-320039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800"/>
              <a:buFont typeface="Noto Sans Symbols"/>
              <a:buChar char="🕔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572" name="Google Shape;572;p101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Blank" showMasterSp="0">
  <p:cSld name="6_Blank 3"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4" name="Google Shape;574;p102"/>
          <p:cNvCxnSpPr/>
          <p:nvPr/>
        </p:nvCxnSpPr>
        <p:spPr>
          <a:xfrm>
            <a:off x="203199" y="989014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5" name="Google Shape;575;p102"/>
          <p:cNvCxnSpPr/>
          <p:nvPr/>
        </p:nvCxnSpPr>
        <p:spPr>
          <a:xfrm>
            <a:off x="203199" y="1065214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6" name="Google Shape;576;p102"/>
          <p:cNvCxnSpPr/>
          <p:nvPr/>
        </p:nvCxnSpPr>
        <p:spPr>
          <a:xfrm>
            <a:off x="203199" y="6551615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7" name="Google Shape;577;p102"/>
          <p:cNvCxnSpPr/>
          <p:nvPr/>
        </p:nvCxnSpPr>
        <p:spPr>
          <a:xfrm>
            <a:off x="203199" y="6475415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78" name="Google Shape;578;p102"/>
          <p:cNvSpPr txBox="1"/>
          <p:nvPr>
            <p:ph type="title"/>
          </p:nvPr>
        </p:nvSpPr>
        <p:spPr>
          <a:xfrm>
            <a:off x="2433422" y="1"/>
            <a:ext cx="7802883" cy="8581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pic>
        <p:nvPicPr>
          <p:cNvPr id="579" name="Google Shape;579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931818" y="102798"/>
            <a:ext cx="1196842" cy="331204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102"/>
          <p:cNvSpPr txBox="1"/>
          <p:nvPr>
            <p:ph idx="12" type="sldNum"/>
          </p:nvPr>
        </p:nvSpPr>
        <p:spPr>
          <a:xfrm>
            <a:off x="8425102" y="6356350"/>
            <a:ext cx="312499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 16"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103"/>
          <p:cNvSpPr txBox="1"/>
          <p:nvPr>
            <p:ph type="title"/>
          </p:nvPr>
        </p:nvSpPr>
        <p:spPr>
          <a:xfrm>
            <a:off x="914400" y="44622"/>
            <a:ext cx="10363200" cy="4267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000"/>
              <a:buFont typeface="Palatino Linotype"/>
              <a:buNone/>
              <a:defRPr sz="1000"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583" name="Google Shape;583;p103"/>
          <p:cNvSpPr txBox="1"/>
          <p:nvPr>
            <p:ph idx="1" type="body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584" name="Google Shape;584;p103"/>
          <p:cNvSpPr txBox="1"/>
          <p:nvPr>
            <p:ph idx="12" type="sldNum"/>
          </p:nvPr>
        </p:nvSpPr>
        <p:spPr>
          <a:xfrm>
            <a:off x="8425102" y="6356350"/>
            <a:ext cx="312499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 15"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104"/>
          <p:cNvSpPr txBox="1"/>
          <p:nvPr>
            <p:ph type="title"/>
          </p:nvPr>
        </p:nvSpPr>
        <p:spPr>
          <a:xfrm>
            <a:off x="609600" y="0"/>
            <a:ext cx="10972800" cy="9807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587" name="Google Shape;587;p104"/>
          <p:cNvSpPr txBox="1"/>
          <p:nvPr>
            <p:ph idx="1" type="body"/>
          </p:nvPr>
        </p:nvSpPr>
        <p:spPr>
          <a:xfrm>
            <a:off x="609600" y="1124745"/>
            <a:ext cx="10972800" cy="5001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588" name="Google Shape;588;p104"/>
          <p:cNvSpPr txBox="1"/>
          <p:nvPr>
            <p:ph idx="12" type="sldNum"/>
          </p:nvPr>
        </p:nvSpPr>
        <p:spPr>
          <a:xfrm>
            <a:off x="5857449" y="6453335"/>
            <a:ext cx="477102" cy="4978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 17"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05"/>
          <p:cNvSpPr/>
          <p:nvPr/>
        </p:nvSpPr>
        <p:spPr>
          <a:xfrm>
            <a:off x="5994398" y="3924298"/>
            <a:ext cx="112187" cy="84141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1" name="Google Shape;591;p105"/>
          <p:cNvSpPr/>
          <p:nvPr/>
        </p:nvSpPr>
        <p:spPr>
          <a:xfrm>
            <a:off x="6261098" y="3924298"/>
            <a:ext cx="112187" cy="84141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2" name="Google Shape;592;p105"/>
          <p:cNvSpPr/>
          <p:nvPr/>
        </p:nvSpPr>
        <p:spPr>
          <a:xfrm>
            <a:off x="5729818" y="3924298"/>
            <a:ext cx="112187" cy="84141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3" name="Google Shape;593;p105"/>
          <p:cNvSpPr txBox="1"/>
          <p:nvPr>
            <p:ph type="title"/>
          </p:nvPr>
        </p:nvSpPr>
        <p:spPr>
          <a:xfrm>
            <a:off x="963084" y="1371600"/>
            <a:ext cx="10363201" cy="2505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800"/>
              <a:buFont typeface="Calibri"/>
              <a:buNone/>
              <a:defRPr sz="4800">
                <a:solidFill>
                  <a:srgbClr val="2F58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594" name="Google Shape;594;p105"/>
          <p:cNvSpPr txBox="1"/>
          <p:nvPr>
            <p:ph idx="1" type="body"/>
          </p:nvPr>
        </p:nvSpPr>
        <p:spPr>
          <a:xfrm>
            <a:off x="963084" y="4068764"/>
            <a:ext cx="10363201" cy="11318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595" name="Google Shape;595;p105"/>
          <p:cNvSpPr txBox="1"/>
          <p:nvPr>
            <p:ph idx="12" type="sldNum"/>
          </p:nvPr>
        </p:nvSpPr>
        <p:spPr>
          <a:xfrm>
            <a:off x="8425102" y="6356350"/>
            <a:ext cx="312499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 13"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106"/>
          <p:cNvSpPr txBox="1"/>
          <p:nvPr>
            <p:ph idx="12" type="sldNum"/>
          </p:nvPr>
        </p:nvSpPr>
        <p:spPr>
          <a:xfrm>
            <a:off x="8425102" y="6356350"/>
            <a:ext cx="312499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 12"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07"/>
          <p:cNvSpPr txBox="1"/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600" name="Google Shape;600;p107"/>
          <p:cNvSpPr txBox="1"/>
          <p:nvPr>
            <p:ph idx="1" type="body"/>
          </p:nvPr>
        </p:nvSpPr>
        <p:spPr>
          <a:xfrm>
            <a:off x="6197600" y="1600200"/>
            <a:ext cx="5384800" cy="45259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601" name="Google Shape;601;p107"/>
          <p:cNvSpPr txBox="1"/>
          <p:nvPr>
            <p:ph idx="12" type="sldNum"/>
          </p:nvPr>
        </p:nvSpPr>
        <p:spPr>
          <a:xfrm>
            <a:off x="8425102" y="6356350"/>
            <a:ext cx="312499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able">
  <p:cSld name="Title and Table 4"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108"/>
          <p:cNvSpPr txBox="1"/>
          <p:nvPr>
            <p:ph type="title"/>
          </p:nvPr>
        </p:nvSpPr>
        <p:spPr>
          <a:xfrm>
            <a:off x="1466850" y="277814"/>
            <a:ext cx="10972801" cy="11398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604" name="Google Shape;604;p108"/>
          <p:cNvSpPr txBox="1"/>
          <p:nvPr>
            <p:ph idx="12" type="sldNum"/>
          </p:nvPr>
        </p:nvSpPr>
        <p:spPr>
          <a:xfrm>
            <a:off x="8425102" y="6356350"/>
            <a:ext cx="312499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>
  <p:cSld name="Title and Content 16"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109"/>
          <p:cNvSpPr txBox="1"/>
          <p:nvPr>
            <p:ph type="title"/>
          </p:nvPr>
        </p:nvSpPr>
        <p:spPr>
          <a:xfrm>
            <a:off x="838200" y="365125"/>
            <a:ext cx="10515600" cy="8125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607" name="Google Shape;607;p109"/>
          <p:cNvSpPr txBox="1"/>
          <p:nvPr>
            <p:ph idx="1" type="body"/>
          </p:nvPr>
        </p:nvSpPr>
        <p:spPr>
          <a:xfrm>
            <a:off x="838200" y="1323107"/>
            <a:ext cx="10515600" cy="48538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b="1" sz="2800"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b="1" sz="2800">
                <a:latin typeface="Arial"/>
                <a:ea typeface="Arial"/>
                <a:cs typeface="Arial"/>
                <a:sym typeface="Arial"/>
              </a:defRPr>
            </a:lvl2pPr>
            <a:lvl3pPr indent="-4064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b="1" sz="2800"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b="1" sz="2800"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b="1" sz="2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cxnSp>
        <p:nvCxnSpPr>
          <p:cNvPr id="608" name="Google Shape;608;p109"/>
          <p:cNvCxnSpPr/>
          <p:nvPr/>
        </p:nvCxnSpPr>
        <p:spPr>
          <a:xfrm>
            <a:off x="332508" y="1226126"/>
            <a:ext cx="11443858" cy="1"/>
          </a:xfrm>
          <a:prstGeom prst="straightConnector1">
            <a:avLst/>
          </a:prstGeom>
          <a:noFill/>
          <a:ln cap="flat" cmpd="sng" w="38100">
            <a:solidFill>
              <a:srgbClr val="4472C4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609" name="Google Shape;609;p109"/>
          <p:cNvCxnSpPr/>
          <p:nvPr/>
        </p:nvCxnSpPr>
        <p:spPr>
          <a:xfrm>
            <a:off x="332508" y="1274622"/>
            <a:ext cx="11443858" cy="1"/>
          </a:xfrm>
          <a:prstGeom prst="straightConnector1">
            <a:avLst/>
          </a:prstGeom>
          <a:noFill/>
          <a:ln cap="flat" cmpd="sng" w="19050">
            <a:solidFill>
              <a:srgbClr val="4472C4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610" name="Google Shape;610;p109"/>
          <p:cNvSpPr txBox="1"/>
          <p:nvPr>
            <p:ph idx="12" type="sldNum"/>
          </p:nvPr>
        </p:nvSpPr>
        <p:spPr>
          <a:xfrm>
            <a:off x="11089821" y="6404293"/>
            <a:ext cx="263980" cy="2692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>
  <p:cSld name="Section Header 18"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11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1" sz="6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613" name="Google Shape;613;p110"/>
          <p:cNvSpPr txBox="1"/>
          <p:nvPr>
            <p:ph idx="1" type="body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1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1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1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1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1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614" name="Google Shape;614;p110"/>
          <p:cNvSpPr txBox="1"/>
          <p:nvPr>
            <p:ph idx="12" type="sldNum"/>
          </p:nvPr>
        </p:nvSpPr>
        <p:spPr>
          <a:xfrm>
            <a:off x="11089821" y="6404293"/>
            <a:ext cx="263980" cy="2692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2"/>
          <p:cNvSpPr txBox="1"/>
          <p:nvPr>
            <p:ph type="title"/>
          </p:nvPr>
        </p:nvSpPr>
        <p:spPr>
          <a:xfrm>
            <a:off x="914400" y="44622"/>
            <a:ext cx="10363200" cy="4267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000"/>
              <a:buFont typeface="Palatino Linotype"/>
              <a:buNone/>
              <a:defRPr sz="1000"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87" name="Google Shape;87;p12"/>
          <p:cNvSpPr txBox="1"/>
          <p:nvPr>
            <p:ph idx="1" type="body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88" name="Google Shape;88;p12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showMasterSp="0">
  <p:cSld name="Two Content 13"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111"/>
          <p:cNvSpPr txBox="1"/>
          <p:nvPr>
            <p:ph type="title"/>
          </p:nvPr>
        </p:nvSpPr>
        <p:spPr>
          <a:xfrm>
            <a:off x="838200" y="365125"/>
            <a:ext cx="10515600" cy="8125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617" name="Google Shape;617;p111"/>
          <p:cNvSpPr txBox="1"/>
          <p:nvPr>
            <p:ph idx="1" type="body"/>
          </p:nvPr>
        </p:nvSpPr>
        <p:spPr>
          <a:xfrm>
            <a:off x="838200" y="1405514"/>
            <a:ext cx="5181600" cy="4771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b="1" sz="2800"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b="1" sz="2800">
                <a:latin typeface="Arial"/>
                <a:ea typeface="Arial"/>
                <a:cs typeface="Arial"/>
                <a:sym typeface="Arial"/>
              </a:defRPr>
            </a:lvl2pPr>
            <a:lvl3pPr indent="-4064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b="1" sz="2800"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b="1" sz="2800"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b="1" sz="2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cxnSp>
        <p:nvCxnSpPr>
          <p:cNvPr id="618" name="Google Shape;618;p111"/>
          <p:cNvCxnSpPr/>
          <p:nvPr/>
        </p:nvCxnSpPr>
        <p:spPr>
          <a:xfrm>
            <a:off x="332508" y="1226126"/>
            <a:ext cx="11443858" cy="1"/>
          </a:xfrm>
          <a:prstGeom prst="straightConnector1">
            <a:avLst/>
          </a:prstGeom>
          <a:noFill/>
          <a:ln cap="flat" cmpd="sng" w="38100">
            <a:solidFill>
              <a:srgbClr val="4472C4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619" name="Google Shape;619;p111"/>
          <p:cNvCxnSpPr/>
          <p:nvPr/>
        </p:nvCxnSpPr>
        <p:spPr>
          <a:xfrm>
            <a:off x="332508" y="1274622"/>
            <a:ext cx="11443858" cy="1"/>
          </a:xfrm>
          <a:prstGeom prst="straightConnector1">
            <a:avLst/>
          </a:prstGeom>
          <a:noFill/>
          <a:ln cap="flat" cmpd="sng" w="19050">
            <a:solidFill>
              <a:srgbClr val="4472C4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620" name="Google Shape;620;p111"/>
          <p:cNvSpPr txBox="1"/>
          <p:nvPr>
            <p:ph idx="12" type="sldNum"/>
          </p:nvPr>
        </p:nvSpPr>
        <p:spPr>
          <a:xfrm>
            <a:off x="11089821" y="6404293"/>
            <a:ext cx="263980" cy="2692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showMasterSp="0">
  <p:cSld name="Comparison 5"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12"/>
          <p:cNvSpPr txBox="1"/>
          <p:nvPr>
            <p:ph type="title"/>
          </p:nvPr>
        </p:nvSpPr>
        <p:spPr>
          <a:xfrm>
            <a:off x="839787" y="365125"/>
            <a:ext cx="10515601" cy="7428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623" name="Google Shape;623;p112"/>
          <p:cNvSpPr txBox="1"/>
          <p:nvPr>
            <p:ph idx="1" type="body"/>
          </p:nvPr>
        </p:nvSpPr>
        <p:spPr>
          <a:xfrm>
            <a:off x="839787" y="1441309"/>
            <a:ext cx="5157790" cy="47483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b="1" sz="2800"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b="1" sz="2800">
                <a:latin typeface="Arial"/>
                <a:ea typeface="Arial"/>
                <a:cs typeface="Arial"/>
                <a:sym typeface="Arial"/>
              </a:defRPr>
            </a:lvl2pPr>
            <a:lvl3pPr indent="-4064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b="1" sz="2800"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b="1" sz="2800"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b="1" sz="2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cxnSp>
        <p:nvCxnSpPr>
          <p:cNvPr id="624" name="Google Shape;624;p112"/>
          <p:cNvCxnSpPr/>
          <p:nvPr/>
        </p:nvCxnSpPr>
        <p:spPr>
          <a:xfrm>
            <a:off x="332508" y="1226126"/>
            <a:ext cx="11443858" cy="1"/>
          </a:xfrm>
          <a:prstGeom prst="straightConnector1">
            <a:avLst/>
          </a:prstGeom>
          <a:noFill/>
          <a:ln cap="flat" cmpd="sng" w="38100">
            <a:solidFill>
              <a:srgbClr val="4472C4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625" name="Google Shape;625;p112"/>
          <p:cNvCxnSpPr/>
          <p:nvPr/>
        </p:nvCxnSpPr>
        <p:spPr>
          <a:xfrm>
            <a:off x="332508" y="1274622"/>
            <a:ext cx="11443858" cy="1"/>
          </a:xfrm>
          <a:prstGeom prst="straightConnector1">
            <a:avLst/>
          </a:prstGeom>
          <a:noFill/>
          <a:ln cap="flat" cmpd="sng" w="19050">
            <a:solidFill>
              <a:srgbClr val="4472C4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626" name="Google Shape;626;p112"/>
          <p:cNvSpPr txBox="1"/>
          <p:nvPr>
            <p:ph idx="12" type="sldNum"/>
          </p:nvPr>
        </p:nvSpPr>
        <p:spPr>
          <a:xfrm>
            <a:off x="10995389" y="6363582"/>
            <a:ext cx="358411" cy="3506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 14"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113"/>
          <p:cNvSpPr txBox="1"/>
          <p:nvPr>
            <p:ph idx="12" type="sldNum"/>
          </p:nvPr>
        </p:nvSpPr>
        <p:spPr>
          <a:xfrm>
            <a:off x="11089821" y="6404293"/>
            <a:ext cx="263980" cy="2692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>
  <p:cSld name="Content with Caption 5"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14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631" name="Google Shape;631;p114"/>
          <p:cNvSpPr txBox="1"/>
          <p:nvPr>
            <p:ph idx="1" type="body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b="1" sz="3200">
                <a:latin typeface="Arial"/>
                <a:ea typeface="Arial"/>
                <a:cs typeface="Arial"/>
                <a:sym typeface="Arial"/>
              </a:defRPr>
            </a:lvl1pPr>
            <a:lvl2pPr indent="-4318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b="1" sz="3200"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b="1" sz="3200">
                <a:latin typeface="Arial"/>
                <a:ea typeface="Arial"/>
                <a:cs typeface="Arial"/>
                <a:sym typeface="Arial"/>
              </a:defRPr>
            </a:lvl3pPr>
            <a:lvl4pPr indent="-4318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b="1" sz="3200">
                <a:latin typeface="Arial"/>
                <a:ea typeface="Arial"/>
                <a:cs typeface="Arial"/>
                <a:sym typeface="Arial"/>
              </a:defRPr>
            </a:lvl4pPr>
            <a:lvl5pPr indent="-4318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b="1" sz="32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632" name="Google Shape;632;p114"/>
          <p:cNvSpPr txBox="1"/>
          <p:nvPr>
            <p:ph idx="2" type="body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633" name="Google Shape;633;p114"/>
          <p:cNvSpPr txBox="1"/>
          <p:nvPr>
            <p:ph idx="12" type="sldNum"/>
          </p:nvPr>
        </p:nvSpPr>
        <p:spPr>
          <a:xfrm>
            <a:off x="11089821" y="6404293"/>
            <a:ext cx="263980" cy="2692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>
  <p:cSld name="Picture with Caption 5"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15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636" name="Google Shape;636;p115"/>
          <p:cNvSpPr/>
          <p:nvPr>
            <p:ph idx="2" type="pic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o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o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7" name="Google Shape;637;p115"/>
          <p:cNvSpPr txBox="1"/>
          <p:nvPr>
            <p:ph idx="1" type="body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sz="16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sz="16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sz="16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sz="16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sz="16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638" name="Google Shape;638;p115"/>
          <p:cNvSpPr txBox="1"/>
          <p:nvPr>
            <p:ph idx="12" type="sldNum"/>
          </p:nvPr>
        </p:nvSpPr>
        <p:spPr>
          <a:xfrm>
            <a:off x="11089821" y="6404293"/>
            <a:ext cx="263980" cy="2692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>
  <p:cSld name="Vertical Title and Text 5"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16"/>
          <p:cNvSpPr txBox="1"/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641" name="Google Shape;641;p116"/>
          <p:cNvSpPr txBox="1"/>
          <p:nvPr>
            <p:ph idx="1" type="body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b="1" sz="2800"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b="1" sz="2800">
                <a:latin typeface="Arial"/>
                <a:ea typeface="Arial"/>
                <a:cs typeface="Arial"/>
                <a:sym typeface="Arial"/>
              </a:defRPr>
            </a:lvl2pPr>
            <a:lvl3pPr indent="-4064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b="1" sz="2800"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b="1" sz="2800"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b="1" sz="2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642" name="Google Shape;642;p116"/>
          <p:cNvSpPr txBox="1"/>
          <p:nvPr>
            <p:ph idx="12" type="sldNum"/>
          </p:nvPr>
        </p:nvSpPr>
        <p:spPr>
          <a:xfrm>
            <a:off x="11089821" y="6404293"/>
            <a:ext cx="263980" cy="2692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showMasterSp="0">
  <p:cSld name="Title and two columns 2"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117"/>
          <p:cNvSpPr txBox="1"/>
          <p:nvPr>
            <p:ph type="title"/>
          </p:nvPr>
        </p:nvSpPr>
        <p:spPr>
          <a:xfrm>
            <a:off x="415600" y="593366"/>
            <a:ext cx="11360802" cy="763602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645" name="Google Shape;645;p117"/>
          <p:cNvSpPr txBox="1"/>
          <p:nvPr>
            <p:ph idx="1" type="body"/>
          </p:nvPr>
        </p:nvSpPr>
        <p:spPr>
          <a:xfrm>
            <a:off x="415600" y="1536633"/>
            <a:ext cx="5333201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>
            <a:lvl1pPr indent="-34925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 b="1" sz="1900"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 b="1" sz="1900"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 b="1" sz="1900"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 b="1" sz="1900"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 b="1" sz="19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646" name="Google Shape;646;p117"/>
          <p:cNvSpPr txBox="1"/>
          <p:nvPr>
            <p:ph idx="2" type="body"/>
          </p:nvPr>
        </p:nvSpPr>
        <p:spPr>
          <a:xfrm>
            <a:off x="6443200" y="1536631"/>
            <a:ext cx="5333201" cy="4555204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647" name="Google Shape;647;p117"/>
          <p:cNvSpPr txBox="1"/>
          <p:nvPr>
            <p:ph idx="12" type="sldNum"/>
          </p:nvPr>
        </p:nvSpPr>
        <p:spPr>
          <a:xfrm>
            <a:off x="11611876" y="6269225"/>
            <a:ext cx="416336" cy="421595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>
  <p:cSld name="Title and Content 17"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18"/>
          <p:cNvSpPr/>
          <p:nvPr/>
        </p:nvSpPr>
        <p:spPr>
          <a:xfrm>
            <a:off x="9982199" y="6499223"/>
            <a:ext cx="84145" cy="84145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0" name="Google Shape;650;p118"/>
          <p:cNvSpPr/>
          <p:nvPr/>
        </p:nvSpPr>
        <p:spPr>
          <a:xfrm>
            <a:off x="1774824" y="6499223"/>
            <a:ext cx="84145" cy="84145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1" name="Google Shape;651;p118"/>
          <p:cNvSpPr txBox="1"/>
          <p:nvPr>
            <p:ph type="title"/>
          </p:nvPr>
        </p:nvSpPr>
        <p:spPr>
          <a:xfrm>
            <a:off x="1981200" y="0"/>
            <a:ext cx="8229600" cy="9807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652" name="Google Shape;652;p118"/>
          <p:cNvSpPr txBox="1"/>
          <p:nvPr>
            <p:ph idx="1" type="body"/>
          </p:nvPr>
        </p:nvSpPr>
        <p:spPr>
          <a:xfrm>
            <a:off x="1981200" y="1124744"/>
            <a:ext cx="8229600" cy="5001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653" name="Google Shape;653;p118"/>
          <p:cNvSpPr txBox="1"/>
          <p:nvPr>
            <p:ph idx="12" type="sldNum"/>
          </p:nvPr>
        </p:nvSpPr>
        <p:spPr>
          <a:xfrm>
            <a:off x="7764704" y="6356350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>
  <p:cSld name="Title and Content 18"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119"/>
          <p:cNvSpPr/>
          <p:nvPr/>
        </p:nvSpPr>
        <p:spPr>
          <a:xfrm>
            <a:off x="9982199" y="6499223"/>
            <a:ext cx="84147" cy="84147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6" name="Google Shape;656;p119"/>
          <p:cNvSpPr/>
          <p:nvPr/>
        </p:nvSpPr>
        <p:spPr>
          <a:xfrm>
            <a:off x="1774824" y="6499223"/>
            <a:ext cx="84147" cy="84147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7" name="Google Shape;657;p119"/>
          <p:cNvSpPr txBox="1"/>
          <p:nvPr>
            <p:ph type="title"/>
          </p:nvPr>
        </p:nvSpPr>
        <p:spPr>
          <a:xfrm>
            <a:off x="1981200" y="0"/>
            <a:ext cx="8229600" cy="9807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658" name="Google Shape;658;p119"/>
          <p:cNvSpPr txBox="1"/>
          <p:nvPr>
            <p:ph idx="1" type="body"/>
          </p:nvPr>
        </p:nvSpPr>
        <p:spPr>
          <a:xfrm>
            <a:off x="1981200" y="1124744"/>
            <a:ext cx="8229600" cy="5001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659" name="Google Shape;659;p119"/>
          <p:cNvSpPr txBox="1"/>
          <p:nvPr>
            <p:ph idx="12" type="sldNum"/>
          </p:nvPr>
        </p:nvSpPr>
        <p:spPr>
          <a:xfrm>
            <a:off x="7764704" y="6356350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內容" type="obj">
  <p:cSld name="OBJECT"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12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62" name="Google Shape;662;p12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o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o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»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»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»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»"/>
              <a:defRPr/>
            </a:lvl9pPr>
          </a:lstStyle>
          <a:p/>
        </p:txBody>
      </p:sp>
      <p:sp>
        <p:nvSpPr>
          <p:cNvPr id="663" name="Google Shape;663;p12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664" name="Google Shape;664;p12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665" name="Google Shape;665;p12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 2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/>
          <p:nvPr/>
        </p:nvSpPr>
        <p:spPr>
          <a:xfrm>
            <a:off x="5994398" y="3924298"/>
            <a:ext cx="112187" cy="84141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" name="Google Shape;91;p13"/>
          <p:cNvSpPr/>
          <p:nvPr/>
        </p:nvSpPr>
        <p:spPr>
          <a:xfrm>
            <a:off x="6261098" y="3924298"/>
            <a:ext cx="112187" cy="84141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2" name="Google Shape;92;p13"/>
          <p:cNvSpPr/>
          <p:nvPr/>
        </p:nvSpPr>
        <p:spPr>
          <a:xfrm>
            <a:off x="5729818" y="3924298"/>
            <a:ext cx="112187" cy="84141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13"/>
          <p:cNvSpPr txBox="1"/>
          <p:nvPr>
            <p:ph type="title"/>
          </p:nvPr>
        </p:nvSpPr>
        <p:spPr>
          <a:xfrm>
            <a:off x="963084" y="1371600"/>
            <a:ext cx="10363201" cy="2505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800"/>
              <a:buFont typeface="Calibri"/>
              <a:buNone/>
              <a:defRPr sz="4800">
                <a:solidFill>
                  <a:srgbClr val="2F58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94" name="Google Shape;94;p13"/>
          <p:cNvSpPr txBox="1"/>
          <p:nvPr>
            <p:ph idx="1" type="body"/>
          </p:nvPr>
        </p:nvSpPr>
        <p:spPr>
          <a:xfrm>
            <a:off x="963084" y="4068764"/>
            <a:ext cx="10363201" cy="11318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95" name="Google Shape;95;p13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1" type="titleOnly">
  <p:cSld name="TITLE_ONLY"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122"/>
          <p:cNvSpPr txBox="1"/>
          <p:nvPr>
            <p:ph type="title"/>
          </p:nvPr>
        </p:nvSpPr>
        <p:spPr>
          <a:xfrm>
            <a:off x="609600" y="273600"/>
            <a:ext cx="109725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23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45700" lIns="45700" spcFirstLastPara="1" rIns="45700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671" name="Google Shape;671;p123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672" name="Google Shape;672;p12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showMasterSp="0" type="tx">
  <p:cSld name="TITLE_AND_BODY"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0" name="Google Shape;680;p125"/>
          <p:cNvCxnSpPr/>
          <p:nvPr/>
        </p:nvCxnSpPr>
        <p:spPr>
          <a:xfrm>
            <a:off x="203199" y="989014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81" name="Google Shape;681;p125"/>
          <p:cNvCxnSpPr/>
          <p:nvPr/>
        </p:nvCxnSpPr>
        <p:spPr>
          <a:xfrm>
            <a:off x="203199" y="1065214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82" name="Google Shape;682;p125"/>
          <p:cNvCxnSpPr/>
          <p:nvPr/>
        </p:nvCxnSpPr>
        <p:spPr>
          <a:xfrm>
            <a:off x="203199" y="6551615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83" name="Google Shape;683;p125"/>
          <p:cNvCxnSpPr/>
          <p:nvPr/>
        </p:nvCxnSpPr>
        <p:spPr>
          <a:xfrm>
            <a:off x="203199" y="6475415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84" name="Google Shape;684;p125"/>
          <p:cNvSpPr txBox="1"/>
          <p:nvPr>
            <p:ph type="title"/>
          </p:nvPr>
        </p:nvSpPr>
        <p:spPr>
          <a:xfrm>
            <a:off x="0" y="115889"/>
            <a:ext cx="12192000" cy="72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685" name="Google Shape;685;p125"/>
          <p:cNvSpPr txBox="1"/>
          <p:nvPr>
            <p:ph idx="1" type="body"/>
          </p:nvPr>
        </p:nvSpPr>
        <p:spPr>
          <a:xfrm>
            <a:off x="304800" y="1133475"/>
            <a:ext cx="11556900" cy="54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2004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1pPr>
            <a:lvl2pPr indent="-32004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2pPr>
            <a:lvl3pPr indent="-320039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3pPr>
            <a:lvl4pPr indent="-320039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800"/>
              <a:buFont typeface="Noto Sans Symbols"/>
              <a:buChar char="🕔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686" name="Google Shape;686;p125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126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689" name="Google Shape;689;p126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690" name="Google Shape;690;p126"/>
          <p:cNvSpPr txBox="1"/>
          <p:nvPr>
            <p:ph idx="12" type="sldNum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showMasterSp="0">
  <p:cSld name="1_Title Slide"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27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>
  <p:cSld name="Section Header"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4" name="Google Shape;694;p128"/>
          <p:cNvCxnSpPr/>
          <p:nvPr/>
        </p:nvCxnSpPr>
        <p:spPr>
          <a:xfrm>
            <a:off x="203199" y="989014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95" name="Google Shape;695;p128"/>
          <p:cNvCxnSpPr/>
          <p:nvPr/>
        </p:nvCxnSpPr>
        <p:spPr>
          <a:xfrm>
            <a:off x="203199" y="1065214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96" name="Google Shape;696;p128"/>
          <p:cNvCxnSpPr/>
          <p:nvPr/>
        </p:nvCxnSpPr>
        <p:spPr>
          <a:xfrm>
            <a:off x="203199" y="6551615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97" name="Google Shape;697;p128"/>
          <p:cNvCxnSpPr/>
          <p:nvPr/>
        </p:nvCxnSpPr>
        <p:spPr>
          <a:xfrm>
            <a:off x="203199" y="6475415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98" name="Google Shape;698;p128"/>
          <p:cNvSpPr txBox="1"/>
          <p:nvPr>
            <p:ph type="title"/>
          </p:nvPr>
        </p:nvSpPr>
        <p:spPr>
          <a:xfrm>
            <a:off x="963084" y="4406901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000"/>
              <a:buFont typeface="Calibri"/>
              <a:buNone/>
              <a:defRPr b="1" sz="4000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699" name="Google Shape;699;p128"/>
          <p:cNvSpPr txBox="1"/>
          <p:nvPr>
            <p:ph idx="1" type="body"/>
          </p:nvPr>
        </p:nvSpPr>
        <p:spPr>
          <a:xfrm>
            <a:off x="963084" y="2906713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700" name="Google Shape;700;p128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showMasterSp="0">
  <p:cSld name="Two Content"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2" name="Google Shape;702;p129"/>
          <p:cNvCxnSpPr/>
          <p:nvPr/>
        </p:nvCxnSpPr>
        <p:spPr>
          <a:xfrm>
            <a:off x="203199" y="989014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03" name="Google Shape;703;p129"/>
          <p:cNvCxnSpPr/>
          <p:nvPr/>
        </p:nvCxnSpPr>
        <p:spPr>
          <a:xfrm>
            <a:off x="203199" y="1065214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04" name="Google Shape;704;p129"/>
          <p:cNvCxnSpPr/>
          <p:nvPr/>
        </p:nvCxnSpPr>
        <p:spPr>
          <a:xfrm>
            <a:off x="203199" y="6551615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05" name="Google Shape;705;p129"/>
          <p:cNvCxnSpPr/>
          <p:nvPr/>
        </p:nvCxnSpPr>
        <p:spPr>
          <a:xfrm>
            <a:off x="203199" y="6475415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06" name="Google Shape;706;p129"/>
          <p:cNvSpPr txBox="1"/>
          <p:nvPr>
            <p:ph type="title"/>
          </p:nvPr>
        </p:nvSpPr>
        <p:spPr>
          <a:xfrm>
            <a:off x="0" y="115889"/>
            <a:ext cx="12192000" cy="72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707" name="Google Shape;707;p129"/>
          <p:cNvSpPr txBox="1"/>
          <p:nvPr>
            <p:ph idx="1" type="body"/>
          </p:nvPr>
        </p:nvSpPr>
        <p:spPr>
          <a:xfrm>
            <a:off x="304800" y="981075"/>
            <a:ext cx="5676900" cy="54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7084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70981"/>
              </a:buClr>
              <a:buSzPts val="2240"/>
              <a:buFont typeface="Noto Sans Symbols"/>
              <a:buChar char="●"/>
              <a:defRPr sz="2800"/>
            </a:lvl1pPr>
            <a:lvl2pPr indent="-37084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70981"/>
              </a:buClr>
              <a:buSzPts val="2240"/>
              <a:buFont typeface="Noto Sans Symbols"/>
              <a:buChar char="●"/>
              <a:defRPr sz="2800"/>
            </a:lvl2pPr>
            <a:lvl3pPr indent="-370839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70981"/>
              </a:buClr>
              <a:buSzPts val="2240"/>
              <a:buFont typeface="Noto Sans Symbols"/>
              <a:buChar char="●"/>
              <a:defRPr sz="2800"/>
            </a:lvl3pPr>
            <a:lvl4pPr indent="-370839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70981"/>
              </a:buClr>
              <a:buSzPts val="2240"/>
              <a:buFont typeface="Noto Sans Symbols"/>
              <a:buChar char="●"/>
              <a:defRPr sz="2800"/>
            </a:lvl4pPr>
            <a:lvl5pPr indent="-4064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70981"/>
              </a:buClr>
              <a:buSzPts val="2800"/>
              <a:buFont typeface="Noto Sans Symbols"/>
              <a:buChar char="🕔"/>
              <a:defRPr sz="2800"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708" name="Google Shape;708;p129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showMasterSp="0">
  <p:cSld name="Comparison"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0" name="Google Shape;710;p130"/>
          <p:cNvCxnSpPr/>
          <p:nvPr/>
        </p:nvCxnSpPr>
        <p:spPr>
          <a:xfrm>
            <a:off x="203199" y="989014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1" name="Google Shape;711;p130"/>
          <p:cNvCxnSpPr/>
          <p:nvPr/>
        </p:nvCxnSpPr>
        <p:spPr>
          <a:xfrm>
            <a:off x="203199" y="1065214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2" name="Google Shape;712;p130"/>
          <p:cNvCxnSpPr/>
          <p:nvPr/>
        </p:nvCxnSpPr>
        <p:spPr>
          <a:xfrm>
            <a:off x="203199" y="6551615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3" name="Google Shape;713;p130"/>
          <p:cNvCxnSpPr/>
          <p:nvPr/>
        </p:nvCxnSpPr>
        <p:spPr>
          <a:xfrm>
            <a:off x="203199" y="6475415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14" name="Google Shape;714;p130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715" name="Google Shape;715;p130"/>
          <p:cNvSpPr txBox="1"/>
          <p:nvPr>
            <p:ph idx="1" type="body"/>
          </p:nvPr>
        </p:nvSpPr>
        <p:spPr>
          <a:xfrm>
            <a:off x="609600" y="1535112"/>
            <a:ext cx="53868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716" name="Google Shape;716;p130"/>
          <p:cNvSpPr txBox="1"/>
          <p:nvPr>
            <p:ph idx="2" type="body"/>
          </p:nvPr>
        </p:nvSpPr>
        <p:spPr>
          <a:xfrm>
            <a:off x="6193368" y="1535112"/>
            <a:ext cx="5388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717" name="Google Shape;717;p130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>
  <p:cSld name="Content with Caption"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9" name="Google Shape;719;p131"/>
          <p:cNvCxnSpPr/>
          <p:nvPr/>
        </p:nvCxnSpPr>
        <p:spPr>
          <a:xfrm>
            <a:off x="203199" y="989014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0" name="Google Shape;720;p131"/>
          <p:cNvCxnSpPr/>
          <p:nvPr/>
        </p:nvCxnSpPr>
        <p:spPr>
          <a:xfrm>
            <a:off x="203199" y="1065214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1" name="Google Shape;721;p131"/>
          <p:cNvCxnSpPr/>
          <p:nvPr/>
        </p:nvCxnSpPr>
        <p:spPr>
          <a:xfrm>
            <a:off x="203199" y="6551615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2" name="Google Shape;722;p131"/>
          <p:cNvCxnSpPr/>
          <p:nvPr/>
        </p:nvCxnSpPr>
        <p:spPr>
          <a:xfrm>
            <a:off x="203199" y="6475415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23" name="Google Shape;723;p131"/>
          <p:cNvSpPr txBox="1"/>
          <p:nvPr>
            <p:ph type="title"/>
          </p:nvPr>
        </p:nvSpPr>
        <p:spPr>
          <a:xfrm>
            <a:off x="609601" y="273050"/>
            <a:ext cx="40110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2000"/>
              <a:buFont typeface="Calibri"/>
              <a:buNone/>
              <a:defRPr b="1" sz="20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724" name="Google Shape;724;p131"/>
          <p:cNvSpPr txBox="1"/>
          <p:nvPr>
            <p:ph idx="1" type="body"/>
          </p:nvPr>
        </p:nvSpPr>
        <p:spPr>
          <a:xfrm>
            <a:off x="4766733" y="273050"/>
            <a:ext cx="6815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9116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70981"/>
              </a:buClr>
              <a:buSzPts val="2560"/>
              <a:buFont typeface="Noto Sans Symbols"/>
              <a:buChar char="●"/>
              <a:defRPr sz="3200"/>
            </a:lvl1pPr>
            <a:lvl2pPr indent="-391160" lvl="1" marL="9144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70981"/>
              </a:buClr>
              <a:buSzPts val="2560"/>
              <a:buFont typeface="Noto Sans Symbols"/>
              <a:buChar char="●"/>
              <a:defRPr sz="3200"/>
            </a:lvl2pPr>
            <a:lvl3pPr indent="-391160" lvl="2" marL="1371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70981"/>
              </a:buClr>
              <a:buSzPts val="2560"/>
              <a:buFont typeface="Noto Sans Symbols"/>
              <a:buChar char="●"/>
              <a:defRPr sz="3200"/>
            </a:lvl3pPr>
            <a:lvl4pPr indent="-391160" lvl="3" marL="18288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70981"/>
              </a:buClr>
              <a:buSzPts val="2560"/>
              <a:buFont typeface="Noto Sans Symbols"/>
              <a:buChar char="●"/>
              <a:defRPr sz="3200"/>
            </a:lvl4pPr>
            <a:lvl5pPr indent="-431800" lvl="4" marL="22860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70981"/>
              </a:buClr>
              <a:buSzPts val="3200"/>
              <a:buFont typeface="Noto Sans Symbols"/>
              <a:buChar char="🕔"/>
              <a:defRPr sz="3200"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725" name="Google Shape;725;p131"/>
          <p:cNvSpPr txBox="1"/>
          <p:nvPr>
            <p:ph idx="2" type="body"/>
          </p:nvPr>
        </p:nvSpPr>
        <p:spPr>
          <a:xfrm>
            <a:off x="609600" y="1435101"/>
            <a:ext cx="40110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726" name="Google Shape;726;p131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 2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/>
          <p:nvPr>
            <p:ph type="title"/>
          </p:nvPr>
        </p:nvSpPr>
        <p:spPr>
          <a:xfrm>
            <a:off x="914400" y="44622"/>
            <a:ext cx="10363200" cy="4267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000"/>
              <a:buFont typeface="Palatino Linotype"/>
              <a:buNone/>
              <a:defRPr sz="1000"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98" name="Google Shape;98;p14"/>
          <p:cNvSpPr txBox="1"/>
          <p:nvPr>
            <p:ph idx="1" type="body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99" name="Google Shape;99;p14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>
  <p:cSld name="Picture with Caption"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8" name="Google Shape;728;p132"/>
          <p:cNvCxnSpPr/>
          <p:nvPr/>
        </p:nvCxnSpPr>
        <p:spPr>
          <a:xfrm>
            <a:off x="203199" y="989014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9" name="Google Shape;729;p132"/>
          <p:cNvCxnSpPr/>
          <p:nvPr/>
        </p:nvCxnSpPr>
        <p:spPr>
          <a:xfrm>
            <a:off x="203199" y="1065214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30" name="Google Shape;730;p132"/>
          <p:cNvCxnSpPr/>
          <p:nvPr/>
        </p:nvCxnSpPr>
        <p:spPr>
          <a:xfrm>
            <a:off x="203199" y="6551615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31" name="Google Shape;731;p132"/>
          <p:cNvCxnSpPr/>
          <p:nvPr/>
        </p:nvCxnSpPr>
        <p:spPr>
          <a:xfrm>
            <a:off x="203199" y="6475415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32" name="Google Shape;732;p132"/>
          <p:cNvSpPr txBox="1"/>
          <p:nvPr>
            <p:ph type="title"/>
          </p:nvPr>
        </p:nvSpPr>
        <p:spPr>
          <a:xfrm>
            <a:off x="2389715" y="4800600"/>
            <a:ext cx="73152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2000"/>
              <a:buFont typeface="Calibri"/>
              <a:buNone/>
              <a:defRPr b="1" sz="20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733" name="Google Shape;733;p132"/>
          <p:cNvSpPr/>
          <p:nvPr>
            <p:ph idx="2" type="pic"/>
          </p:nvPr>
        </p:nvSpPr>
        <p:spPr>
          <a:xfrm>
            <a:off x="2389715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o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o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4" name="Google Shape;734;p132"/>
          <p:cNvSpPr txBox="1"/>
          <p:nvPr>
            <p:ph idx="1" type="body"/>
          </p:nvPr>
        </p:nvSpPr>
        <p:spPr>
          <a:xfrm>
            <a:off x="2389715" y="5367337"/>
            <a:ext cx="73152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3pPr>
            <a:lvl4pPr indent="-2286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4pPr>
            <a:lvl5pPr indent="-2286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735" name="Google Shape;735;p132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>
  <p:cSld name="Vertical Title and Text"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7" name="Google Shape;737;p133"/>
          <p:cNvCxnSpPr/>
          <p:nvPr/>
        </p:nvCxnSpPr>
        <p:spPr>
          <a:xfrm>
            <a:off x="203199" y="989014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38" name="Google Shape;738;p133"/>
          <p:cNvCxnSpPr/>
          <p:nvPr/>
        </p:nvCxnSpPr>
        <p:spPr>
          <a:xfrm>
            <a:off x="203199" y="1065214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39" name="Google Shape;739;p133"/>
          <p:cNvCxnSpPr/>
          <p:nvPr/>
        </p:nvCxnSpPr>
        <p:spPr>
          <a:xfrm>
            <a:off x="203199" y="6551615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40" name="Google Shape;740;p133"/>
          <p:cNvCxnSpPr/>
          <p:nvPr/>
        </p:nvCxnSpPr>
        <p:spPr>
          <a:xfrm>
            <a:off x="203199" y="6475415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41" name="Google Shape;741;p133"/>
          <p:cNvSpPr txBox="1"/>
          <p:nvPr>
            <p:ph type="title"/>
          </p:nvPr>
        </p:nvSpPr>
        <p:spPr>
          <a:xfrm>
            <a:off x="9144000" y="115887"/>
            <a:ext cx="3048000" cy="62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742" name="Google Shape;742;p133"/>
          <p:cNvSpPr txBox="1"/>
          <p:nvPr>
            <p:ph idx="1" type="body"/>
          </p:nvPr>
        </p:nvSpPr>
        <p:spPr>
          <a:xfrm>
            <a:off x="0" y="115887"/>
            <a:ext cx="8940900" cy="62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2004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1pPr>
            <a:lvl2pPr indent="-32004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2pPr>
            <a:lvl3pPr indent="-320039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3pPr>
            <a:lvl4pPr indent="-320039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800"/>
              <a:buFont typeface="Noto Sans Symbols"/>
              <a:buChar char="🕔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743" name="Google Shape;743;p133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34"/>
          <p:cNvSpPr txBox="1"/>
          <p:nvPr>
            <p:ph type="title"/>
          </p:nvPr>
        </p:nvSpPr>
        <p:spPr>
          <a:xfrm>
            <a:off x="914400" y="44622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000"/>
              <a:buFont typeface="Palatino Linotype"/>
              <a:buNone/>
              <a:defRPr sz="1000"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746" name="Google Shape;746;p134"/>
          <p:cNvSpPr txBox="1"/>
          <p:nvPr>
            <p:ph idx="1" type="body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747" name="Google Shape;747;p134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 2"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135"/>
          <p:cNvSpPr/>
          <p:nvPr/>
        </p:nvSpPr>
        <p:spPr>
          <a:xfrm>
            <a:off x="5994398" y="3924298"/>
            <a:ext cx="112200" cy="8400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50" name="Google Shape;750;p135"/>
          <p:cNvSpPr/>
          <p:nvPr/>
        </p:nvSpPr>
        <p:spPr>
          <a:xfrm>
            <a:off x="6261098" y="3924298"/>
            <a:ext cx="112200" cy="8400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51" name="Google Shape;751;p135"/>
          <p:cNvSpPr/>
          <p:nvPr/>
        </p:nvSpPr>
        <p:spPr>
          <a:xfrm>
            <a:off x="5729818" y="3924298"/>
            <a:ext cx="112200" cy="8400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52" name="Google Shape;752;p135"/>
          <p:cNvSpPr txBox="1"/>
          <p:nvPr>
            <p:ph type="title"/>
          </p:nvPr>
        </p:nvSpPr>
        <p:spPr>
          <a:xfrm>
            <a:off x="963084" y="1371600"/>
            <a:ext cx="10363200" cy="25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800"/>
              <a:buFont typeface="Calibri"/>
              <a:buNone/>
              <a:defRPr sz="4800">
                <a:solidFill>
                  <a:srgbClr val="2F58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753" name="Google Shape;753;p135"/>
          <p:cNvSpPr txBox="1"/>
          <p:nvPr>
            <p:ph idx="1" type="body"/>
          </p:nvPr>
        </p:nvSpPr>
        <p:spPr>
          <a:xfrm>
            <a:off x="963084" y="4068764"/>
            <a:ext cx="10363200" cy="11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754" name="Google Shape;754;p135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 2"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36"/>
          <p:cNvSpPr txBox="1"/>
          <p:nvPr>
            <p:ph type="title"/>
          </p:nvPr>
        </p:nvSpPr>
        <p:spPr>
          <a:xfrm>
            <a:off x="914400" y="44622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000"/>
              <a:buFont typeface="Palatino Linotype"/>
              <a:buNone/>
              <a:defRPr sz="1000"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757" name="Google Shape;757;p136"/>
          <p:cNvSpPr txBox="1"/>
          <p:nvPr>
            <p:ph idx="1" type="body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758" name="Google Shape;758;p136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 3"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37"/>
          <p:cNvSpPr/>
          <p:nvPr/>
        </p:nvSpPr>
        <p:spPr>
          <a:xfrm>
            <a:off x="5994398" y="3924298"/>
            <a:ext cx="112200" cy="8400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61" name="Google Shape;761;p137"/>
          <p:cNvSpPr/>
          <p:nvPr/>
        </p:nvSpPr>
        <p:spPr>
          <a:xfrm>
            <a:off x="6261098" y="3924298"/>
            <a:ext cx="112200" cy="8400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62" name="Google Shape;762;p137"/>
          <p:cNvSpPr/>
          <p:nvPr/>
        </p:nvSpPr>
        <p:spPr>
          <a:xfrm>
            <a:off x="5729818" y="3924298"/>
            <a:ext cx="112200" cy="8400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63" name="Google Shape;763;p137"/>
          <p:cNvSpPr txBox="1"/>
          <p:nvPr>
            <p:ph type="title"/>
          </p:nvPr>
        </p:nvSpPr>
        <p:spPr>
          <a:xfrm>
            <a:off x="963084" y="1371600"/>
            <a:ext cx="10363200" cy="25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800"/>
              <a:buFont typeface="Calibri"/>
              <a:buNone/>
              <a:defRPr sz="4800">
                <a:solidFill>
                  <a:srgbClr val="2F58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764" name="Google Shape;764;p137"/>
          <p:cNvSpPr txBox="1"/>
          <p:nvPr>
            <p:ph idx="1" type="body"/>
          </p:nvPr>
        </p:nvSpPr>
        <p:spPr>
          <a:xfrm>
            <a:off x="963084" y="4068764"/>
            <a:ext cx="10363200" cy="11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765" name="Google Shape;765;p137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 2"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138"/>
          <p:cNvSpPr txBox="1"/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768" name="Google Shape;768;p138"/>
          <p:cNvSpPr txBox="1"/>
          <p:nvPr>
            <p:ph idx="1" type="body"/>
          </p:nvPr>
        </p:nvSpPr>
        <p:spPr>
          <a:xfrm>
            <a:off x="6197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769" name="Google Shape;769;p138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 3"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139"/>
          <p:cNvSpPr txBox="1"/>
          <p:nvPr>
            <p:ph type="title"/>
          </p:nvPr>
        </p:nvSpPr>
        <p:spPr>
          <a:xfrm>
            <a:off x="914400" y="44622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000"/>
              <a:buFont typeface="Palatino Linotype"/>
              <a:buNone/>
              <a:defRPr sz="1000"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772" name="Google Shape;772;p139"/>
          <p:cNvSpPr txBox="1"/>
          <p:nvPr>
            <p:ph idx="1" type="body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773" name="Google Shape;773;p139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140"/>
          <p:cNvSpPr txBox="1"/>
          <p:nvPr>
            <p:ph type="title"/>
          </p:nvPr>
        </p:nvSpPr>
        <p:spPr>
          <a:xfrm>
            <a:off x="609600" y="0"/>
            <a:ext cx="10972800" cy="98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776" name="Google Shape;776;p140"/>
          <p:cNvSpPr txBox="1"/>
          <p:nvPr>
            <p:ph idx="1" type="body"/>
          </p:nvPr>
        </p:nvSpPr>
        <p:spPr>
          <a:xfrm>
            <a:off x="609600" y="1124745"/>
            <a:ext cx="10972800" cy="50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777" name="Google Shape;777;p140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 4"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41"/>
          <p:cNvSpPr/>
          <p:nvPr/>
        </p:nvSpPr>
        <p:spPr>
          <a:xfrm>
            <a:off x="5994398" y="3924298"/>
            <a:ext cx="112200" cy="8400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80" name="Google Shape;780;p141"/>
          <p:cNvSpPr/>
          <p:nvPr/>
        </p:nvSpPr>
        <p:spPr>
          <a:xfrm>
            <a:off x="6261098" y="3924298"/>
            <a:ext cx="112200" cy="8400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81" name="Google Shape;781;p141"/>
          <p:cNvSpPr/>
          <p:nvPr/>
        </p:nvSpPr>
        <p:spPr>
          <a:xfrm>
            <a:off x="5729818" y="3924298"/>
            <a:ext cx="112200" cy="8400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82" name="Google Shape;782;p141"/>
          <p:cNvSpPr txBox="1"/>
          <p:nvPr>
            <p:ph type="title"/>
          </p:nvPr>
        </p:nvSpPr>
        <p:spPr>
          <a:xfrm>
            <a:off x="963084" y="1371600"/>
            <a:ext cx="10363200" cy="25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800"/>
              <a:buFont typeface="Calibri"/>
              <a:buNone/>
              <a:defRPr sz="4800">
                <a:solidFill>
                  <a:srgbClr val="2F58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783" name="Google Shape;783;p141"/>
          <p:cNvSpPr txBox="1"/>
          <p:nvPr>
            <p:ph idx="1" type="body"/>
          </p:nvPr>
        </p:nvSpPr>
        <p:spPr>
          <a:xfrm>
            <a:off x="963084" y="4068764"/>
            <a:ext cx="10363200" cy="11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784" name="Google Shape;784;p141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 3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/>
          <p:nvPr/>
        </p:nvSpPr>
        <p:spPr>
          <a:xfrm>
            <a:off x="5994398" y="3924298"/>
            <a:ext cx="112187" cy="84141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2" name="Google Shape;102;p15"/>
          <p:cNvSpPr/>
          <p:nvPr/>
        </p:nvSpPr>
        <p:spPr>
          <a:xfrm>
            <a:off x="6261098" y="3924298"/>
            <a:ext cx="112187" cy="84141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3" name="Google Shape;103;p15"/>
          <p:cNvSpPr/>
          <p:nvPr/>
        </p:nvSpPr>
        <p:spPr>
          <a:xfrm>
            <a:off x="5729818" y="3924298"/>
            <a:ext cx="112187" cy="84141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4" name="Google Shape;104;p15"/>
          <p:cNvSpPr txBox="1"/>
          <p:nvPr>
            <p:ph type="title"/>
          </p:nvPr>
        </p:nvSpPr>
        <p:spPr>
          <a:xfrm>
            <a:off x="963084" y="1371600"/>
            <a:ext cx="10363201" cy="2505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800"/>
              <a:buFont typeface="Calibri"/>
              <a:buNone/>
              <a:defRPr sz="4800">
                <a:solidFill>
                  <a:srgbClr val="2F58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05" name="Google Shape;105;p15"/>
          <p:cNvSpPr txBox="1"/>
          <p:nvPr>
            <p:ph idx="1" type="body"/>
          </p:nvPr>
        </p:nvSpPr>
        <p:spPr>
          <a:xfrm>
            <a:off x="963084" y="4068764"/>
            <a:ext cx="10363201" cy="11318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06" name="Google Shape;106;p15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 3"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142"/>
          <p:cNvSpPr txBox="1"/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787" name="Google Shape;787;p142"/>
          <p:cNvSpPr txBox="1"/>
          <p:nvPr>
            <p:ph idx="1" type="body"/>
          </p:nvPr>
        </p:nvSpPr>
        <p:spPr>
          <a:xfrm>
            <a:off x="6197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788" name="Google Shape;788;p142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 4"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143"/>
          <p:cNvSpPr txBox="1"/>
          <p:nvPr>
            <p:ph type="title"/>
          </p:nvPr>
        </p:nvSpPr>
        <p:spPr>
          <a:xfrm>
            <a:off x="914400" y="44622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000"/>
              <a:buFont typeface="Palatino Linotype"/>
              <a:buNone/>
              <a:defRPr sz="1000"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791" name="Google Shape;791;p143"/>
          <p:cNvSpPr txBox="1"/>
          <p:nvPr>
            <p:ph idx="1" type="body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792" name="Google Shape;792;p143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 2"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44"/>
          <p:cNvSpPr txBox="1"/>
          <p:nvPr>
            <p:ph type="title"/>
          </p:nvPr>
        </p:nvSpPr>
        <p:spPr>
          <a:xfrm>
            <a:off x="609600" y="0"/>
            <a:ext cx="10972800" cy="98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795" name="Google Shape;795;p144"/>
          <p:cNvSpPr txBox="1"/>
          <p:nvPr>
            <p:ph idx="1" type="body"/>
          </p:nvPr>
        </p:nvSpPr>
        <p:spPr>
          <a:xfrm>
            <a:off x="609600" y="1124745"/>
            <a:ext cx="10972800" cy="50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796" name="Google Shape;796;p144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 5"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145"/>
          <p:cNvSpPr/>
          <p:nvPr/>
        </p:nvSpPr>
        <p:spPr>
          <a:xfrm>
            <a:off x="5994398" y="3924298"/>
            <a:ext cx="112200" cy="8400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99" name="Google Shape;799;p145"/>
          <p:cNvSpPr/>
          <p:nvPr/>
        </p:nvSpPr>
        <p:spPr>
          <a:xfrm>
            <a:off x="6261098" y="3924298"/>
            <a:ext cx="112200" cy="8400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00" name="Google Shape;800;p145"/>
          <p:cNvSpPr/>
          <p:nvPr/>
        </p:nvSpPr>
        <p:spPr>
          <a:xfrm>
            <a:off x="5729818" y="3924298"/>
            <a:ext cx="112200" cy="8400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01" name="Google Shape;801;p145"/>
          <p:cNvSpPr txBox="1"/>
          <p:nvPr>
            <p:ph type="title"/>
          </p:nvPr>
        </p:nvSpPr>
        <p:spPr>
          <a:xfrm>
            <a:off x="963084" y="1371600"/>
            <a:ext cx="10363200" cy="25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800"/>
              <a:buFont typeface="Calibri"/>
              <a:buNone/>
              <a:defRPr sz="4800">
                <a:solidFill>
                  <a:srgbClr val="2F58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802" name="Google Shape;802;p145"/>
          <p:cNvSpPr txBox="1"/>
          <p:nvPr>
            <p:ph idx="1" type="body"/>
          </p:nvPr>
        </p:nvSpPr>
        <p:spPr>
          <a:xfrm>
            <a:off x="963084" y="4068764"/>
            <a:ext cx="10363200" cy="11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803" name="Google Shape;803;p145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146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 4"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47"/>
          <p:cNvSpPr txBox="1"/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808" name="Google Shape;808;p147"/>
          <p:cNvSpPr txBox="1"/>
          <p:nvPr>
            <p:ph idx="1" type="body"/>
          </p:nvPr>
        </p:nvSpPr>
        <p:spPr>
          <a:xfrm>
            <a:off x="6197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809" name="Google Shape;809;p147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 5"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148"/>
          <p:cNvSpPr txBox="1"/>
          <p:nvPr>
            <p:ph type="title"/>
          </p:nvPr>
        </p:nvSpPr>
        <p:spPr>
          <a:xfrm>
            <a:off x="914400" y="44622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000"/>
              <a:buFont typeface="Palatino Linotype"/>
              <a:buNone/>
              <a:defRPr sz="1000"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812" name="Google Shape;812;p148"/>
          <p:cNvSpPr txBox="1"/>
          <p:nvPr>
            <p:ph idx="1" type="body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813" name="Google Shape;813;p148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 3"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149"/>
          <p:cNvSpPr txBox="1"/>
          <p:nvPr>
            <p:ph type="title"/>
          </p:nvPr>
        </p:nvSpPr>
        <p:spPr>
          <a:xfrm>
            <a:off x="609600" y="0"/>
            <a:ext cx="10972800" cy="98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816" name="Google Shape;816;p149"/>
          <p:cNvSpPr txBox="1"/>
          <p:nvPr>
            <p:ph idx="1" type="body"/>
          </p:nvPr>
        </p:nvSpPr>
        <p:spPr>
          <a:xfrm>
            <a:off x="609600" y="1124745"/>
            <a:ext cx="10972800" cy="50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817" name="Google Shape;817;p149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 6"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150"/>
          <p:cNvSpPr/>
          <p:nvPr/>
        </p:nvSpPr>
        <p:spPr>
          <a:xfrm>
            <a:off x="5994398" y="3924298"/>
            <a:ext cx="112200" cy="8400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20" name="Google Shape;820;p150"/>
          <p:cNvSpPr/>
          <p:nvPr/>
        </p:nvSpPr>
        <p:spPr>
          <a:xfrm>
            <a:off x="6261098" y="3924298"/>
            <a:ext cx="112200" cy="8400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21" name="Google Shape;821;p150"/>
          <p:cNvSpPr/>
          <p:nvPr/>
        </p:nvSpPr>
        <p:spPr>
          <a:xfrm>
            <a:off x="5729818" y="3924298"/>
            <a:ext cx="112200" cy="8400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22" name="Google Shape;822;p150"/>
          <p:cNvSpPr txBox="1"/>
          <p:nvPr>
            <p:ph type="title"/>
          </p:nvPr>
        </p:nvSpPr>
        <p:spPr>
          <a:xfrm>
            <a:off x="963084" y="1371600"/>
            <a:ext cx="10363200" cy="25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800"/>
              <a:buFont typeface="Calibri"/>
              <a:buNone/>
              <a:defRPr sz="4800">
                <a:solidFill>
                  <a:srgbClr val="2F58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823" name="Google Shape;823;p150"/>
          <p:cNvSpPr txBox="1"/>
          <p:nvPr>
            <p:ph idx="1" type="body"/>
          </p:nvPr>
        </p:nvSpPr>
        <p:spPr>
          <a:xfrm>
            <a:off x="963084" y="4068764"/>
            <a:ext cx="10363200" cy="11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824" name="Google Shape;824;p150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 2"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51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 2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/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09" name="Google Shape;109;p16"/>
          <p:cNvSpPr txBox="1"/>
          <p:nvPr>
            <p:ph idx="1" type="body"/>
          </p:nvPr>
        </p:nvSpPr>
        <p:spPr>
          <a:xfrm>
            <a:off x="6197600" y="1600200"/>
            <a:ext cx="5384800" cy="45259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10" name="Google Shape;110;p16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 6"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152"/>
          <p:cNvSpPr txBox="1"/>
          <p:nvPr>
            <p:ph type="title"/>
          </p:nvPr>
        </p:nvSpPr>
        <p:spPr>
          <a:xfrm>
            <a:off x="914400" y="44622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000"/>
              <a:buFont typeface="Palatino Linotype"/>
              <a:buNone/>
              <a:defRPr sz="1000"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829" name="Google Shape;829;p152"/>
          <p:cNvSpPr txBox="1"/>
          <p:nvPr>
            <p:ph idx="1" type="body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830" name="Google Shape;830;p152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 4"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153"/>
          <p:cNvSpPr txBox="1"/>
          <p:nvPr>
            <p:ph type="title"/>
          </p:nvPr>
        </p:nvSpPr>
        <p:spPr>
          <a:xfrm>
            <a:off x="609600" y="0"/>
            <a:ext cx="10972800" cy="98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833" name="Google Shape;833;p153"/>
          <p:cNvSpPr txBox="1"/>
          <p:nvPr>
            <p:ph idx="1" type="body"/>
          </p:nvPr>
        </p:nvSpPr>
        <p:spPr>
          <a:xfrm>
            <a:off x="609600" y="1124745"/>
            <a:ext cx="10972800" cy="50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834" name="Google Shape;834;p153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 7"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154"/>
          <p:cNvSpPr/>
          <p:nvPr/>
        </p:nvSpPr>
        <p:spPr>
          <a:xfrm>
            <a:off x="5994398" y="3924298"/>
            <a:ext cx="112200" cy="8400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37" name="Google Shape;837;p154"/>
          <p:cNvSpPr/>
          <p:nvPr/>
        </p:nvSpPr>
        <p:spPr>
          <a:xfrm>
            <a:off x="6261098" y="3924298"/>
            <a:ext cx="112200" cy="8400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38" name="Google Shape;838;p154"/>
          <p:cNvSpPr/>
          <p:nvPr/>
        </p:nvSpPr>
        <p:spPr>
          <a:xfrm>
            <a:off x="5729818" y="3924298"/>
            <a:ext cx="112200" cy="8400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39" name="Google Shape;839;p154"/>
          <p:cNvSpPr txBox="1"/>
          <p:nvPr>
            <p:ph type="title"/>
          </p:nvPr>
        </p:nvSpPr>
        <p:spPr>
          <a:xfrm>
            <a:off x="963084" y="1371600"/>
            <a:ext cx="10363200" cy="25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800"/>
              <a:buFont typeface="Calibri"/>
              <a:buNone/>
              <a:defRPr sz="4800">
                <a:solidFill>
                  <a:srgbClr val="2F58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840" name="Google Shape;840;p154"/>
          <p:cNvSpPr txBox="1"/>
          <p:nvPr>
            <p:ph idx="1" type="body"/>
          </p:nvPr>
        </p:nvSpPr>
        <p:spPr>
          <a:xfrm>
            <a:off x="963084" y="4068764"/>
            <a:ext cx="10363200" cy="11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841" name="Google Shape;841;p154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 3"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55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 5"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156"/>
          <p:cNvSpPr txBox="1"/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846" name="Google Shape;846;p156"/>
          <p:cNvSpPr txBox="1"/>
          <p:nvPr>
            <p:ph idx="1" type="body"/>
          </p:nvPr>
        </p:nvSpPr>
        <p:spPr>
          <a:xfrm>
            <a:off x="6197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847" name="Google Shape;847;p156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able">
  <p:cSld name="Title and Table"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157"/>
          <p:cNvSpPr txBox="1"/>
          <p:nvPr>
            <p:ph type="title"/>
          </p:nvPr>
        </p:nvSpPr>
        <p:spPr>
          <a:xfrm>
            <a:off x="609600" y="277814"/>
            <a:ext cx="10972800" cy="11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850" name="Google Shape;850;p157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 7"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158"/>
          <p:cNvSpPr txBox="1"/>
          <p:nvPr>
            <p:ph type="title"/>
          </p:nvPr>
        </p:nvSpPr>
        <p:spPr>
          <a:xfrm>
            <a:off x="914400" y="44622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000"/>
              <a:buFont typeface="Palatino Linotype"/>
              <a:buNone/>
              <a:defRPr sz="1000"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853" name="Google Shape;853;p158"/>
          <p:cNvSpPr txBox="1"/>
          <p:nvPr>
            <p:ph idx="1" type="body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854" name="Google Shape;854;p158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 5"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159"/>
          <p:cNvSpPr txBox="1"/>
          <p:nvPr>
            <p:ph type="title"/>
          </p:nvPr>
        </p:nvSpPr>
        <p:spPr>
          <a:xfrm>
            <a:off x="609600" y="0"/>
            <a:ext cx="10972800" cy="98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857" name="Google Shape;857;p159"/>
          <p:cNvSpPr txBox="1"/>
          <p:nvPr>
            <p:ph idx="1" type="body"/>
          </p:nvPr>
        </p:nvSpPr>
        <p:spPr>
          <a:xfrm>
            <a:off x="609600" y="1124745"/>
            <a:ext cx="10972800" cy="50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858" name="Google Shape;858;p159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 8"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60"/>
          <p:cNvSpPr/>
          <p:nvPr/>
        </p:nvSpPr>
        <p:spPr>
          <a:xfrm>
            <a:off x="5994398" y="3924298"/>
            <a:ext cx="112200" cy="8400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61" name="Google Shape;861;p160"/>
          <p:cNvSpPr/>
          <p:nvPr/>
        </p:nvSpPr>
        <p:spPr>
          <a:xfrm>
            <a:off x="6261098" y="3924298"/>
            <a:ext cx="112200" cy="8400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62" name="Google Shape;862;p160"/>
          <p:cNvSpPr/>
          <p:nvPr/>
        </p:nvSpPr>
        <p:spPr>
          <a:xfrm>
            <a:off x="5729818" y="3924298"/>
            <a:ext cx="112200" cy="8400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63" name="Google Shape;863;p160"/>
          <p:cNvSpPr txBox="1"/>
          <p:nvPr>
            <p:ph type="title"/>
          </p:nvPr>
        </p:nvSpPr>
        <p:spPr>
          <a:xfrm>
            <a:off x="963084" y="1371600"/>
            <a:ext cx="10363200" cy="25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800"/>
              <a:buFont typeface="Calibri"/>
              <a:buNone/>
              <a:defRPr sz="4800">
                <a:solidFill>
                  <a:srgbClr val="2F58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864" name="Google Shape;864;p160"/>
          <p:cNvSpPr txBox="1"/>
          <p:nvPr>
            <p:ph idx="1" type="body"/>
          </p:nvPr>
        </p:nvSpPr>
        <p:spPr>
          <a:xfrm>
            <a:off x="963084" y="4068764"/>
            <a:ext cx="10363200" cy="11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865" name="Google Shape;865;p160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 4"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161"/>
          <p:cNvSpPr txBox="1"/>
          <p:nvPr>
            <p:ph idx="12" type="sldNum"/>
          </p:nvPr>
        </p:nvSpPr>
        <p:spPr>
          <a:xfrm>
            <a:off x="8425102" y="6356350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 3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>
            <p:ph type="title"/>
          </p:nvPr>
        </p:nvSpPr>
        <p:spPr>
          <a:xfrm>
            <a:off x="914400" y="44622"/>
            <a:ext cx="10363200" cy="4267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000"/>
              <a:buFont typeface="Palatino Linotype"/>
              <a:buNone/>
              <a:defRPr sz="1000"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13" name="Google Shape;113;p17"/>
          <p:cNvSpPr txBox="1"/>
          <p:nvPr>
            <p:ph idx="1" type="body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14" name="Google Shape;114;p17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 6"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162"/>
          <p:cNvSpPr txBox="1"/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870" name="Google Shape;870;p162"/>
          <p:cNvSpPr txBox="1"/>
          <p:nvPr>
            <p:ph idx="1" type="body"/>
          </p:nvPr>
        </p:nvSpPr>
        <p:spPr>
          <a:xfrm>
            <a:off x="6197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871" name="Google Shape;871;p162"/>
          <p:cNvSpPr txBox="1"/>
          <p:nvPr>
            <p:ph idx="12" type="sldNum"/>
          </p:nvPr>
        </p:nvSpPr>
        <p:spPr>
          <a:xfrm>
            <a:off x="8425102" y="6356350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able">
  <p:cSld name="Title and Table 2"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163"/>
          <p:cNvSpPr txBox="1"/>
          <p:nvPr>
            <p:ph type="title"/>
          </p:nvPr>
        </p:nvSpPr>
        <p:spPr>
          <a:xfrm>
            <a:off x="609600" y="277814"/>
            <a:ext cx="10972800" cy="11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874" name="Google Shape;874;p163"/>
          <p:cNvSpPr txBox="1"/>
          <p:nvPr>
            <p:ph idx="12" type="sldNum"/>
          </p:nvPr>
        </p:nvSpPr>
        <p:spPr>
          <a:xfrm>
            <a:off x="6393102" y="645333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 8"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164"/>
          <p:cNvSpPr txBox="1"/>
          <p:nvPr>
            <p:ph type="title"/>
          </p:nvPr>
        </p:nvSpPr>
        <p:spPr>
          <a:xfrm>
            <a:off x="914400" y="44622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000"/>
              <a:buFont typeface="Palatino Linotype"/>
              <a:buNone/>
              <a:defRPr sz="1000"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877" name="Google Shape;877;p164"/>
          <p:cNvSpPr txBox="1"/>
          <p:nvPr>
            <p:ph idx="1" type="body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878" name="Google Shape;878;p164"/>
          <p:cNvSpPr txBox="1"/>
          <p:nvPr>
            <p:ph idx="12" type="sldNum"/>
          </p:nvPr>
        </p:nvSpPr>
        <p:spPr>
          <a:xfrm>
            <a:off x="8425102" y="6356350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 6"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165"/>
          <p:cNvSpPr txBox="1"/>
          <p:nvPr>
            <p:ph type="title"/>
          </p:nvPr>
        </p:nvSpPr>
        <p:spPr>
          <a:xfrm>
            <a:off x="609600" y="0"/>
            <a:ext cx="10972800" cy="98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881" name="Google Shape;881;p165"/>
          <p:cNvSpPr txBox="1"/>
          <p:nvPr>
            <p:ph idx="1" type="body"/>
          </p:nvPr>
        </p:nvSpPr>
        <p:spPr>
          <a:xfrm>
            <a:off x="609600" y="1124745"/>
            <a:ext cx="10972800" cy="50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882" name="Google Shape;882;p165"/>
          <p:cNvSpPr txBox="1"/>
          <p:nvPr>
            <p:ph idx="12" type="sldNum"/>
          </p:nvPr>
        </p:nvSpPr>
        <p:spPr>
          <a:xfrm>
            <a:off x="5857449" y="6453335"/>
            <a:ext cx="477000" cy="4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 9"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166"/>
          <p:cNvSpPr/>
          <p:nvPr/>
        </p:nvSpPr>
        <p:spPr>
          <a:xfrm>
            <a:off x="5994398" y="3924298"/>
            <a:ext cx="112200" cy="8400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85" name="Google Shape;885;p166"/>
          <p:cNvSpPr/>
          <p:nvPr/>
        </p:nvSpPr>
        <p:spPr>
          <a:xfrm>
            <a:off x="6261098" y="3924298"/>
            <a:ext cx="112200" cy="8400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86" name="Google Shape;886;p166"/>
          <p:cNvSpPr/>
          <p:nvPr/>
        </p:nvSpPr>
        <p:spPr>
          <a:xfrm>
            <a:off x="5729818" y="3924298"/>
            <a:ext cx="112200" cy="8400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87" name="Google Shape;887;p166"/>
          <p:cNvSpPr txBox="1"/>
          <p:nvPr>
            <p:ph type="title"/>
          </p:nvPr>
        </p:nvSpPr>
        <p:spPr>
          <a:xfrm>
            <a:off x="963084" y="1371600"/>
            <a:ext cx="10363200" cy="25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800"/>
              <a:buFont typeface="Calibri"/>
              <a:buNone/>
              <a:defRPr sz="4800">
                <a:solidFill>
                  <a:srgbClr val="2F58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888" name="Google Shape;888;p166"/>
          <p:cNvSpPr txBox="1"/>
          <p:nvPr>
            <p:ph idx="1" type="body"/>
          </p:nvPr>
        </p:nvSpPr>
        <p:spPr>
          <a:xfrm>
            <a:off x="963084" y="4068764"/>
            <a:ext cx="10363200" cy="11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889" name="Google Shape;889;p166"/>
          <p:cNvSpPr txBox="1"/>
          <p:nvPr>
            <p:ph idx="12" type="sldNum"/>
          </p:nvPr>
        </p:nvSpPr>
        <p:spPr>
          <a:xfrm>
            <a:off x="8425102" y="6356350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 5"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167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 9"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168"/>
          <p:cNvSpPr txBox="1"/>
          <p:nvPr>
            <p:ph type="title"/>
          </p:nvPr>
        </p:nvSpPr>
        <p:spPr>
          <a:xfrm>
            <a:off x="914400" y="44622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000"/>
              <a:buFont typeface="Palatino Linotype"/>
              <a:buNone/>
              <a:defRPr sz="1000"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894" name="Google Shape;894;p168"/>
          <p:cNvSpPr txBox="1"/>
          <p:nvPr>
            <p:ph idx="1" type="body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895" name="Google Shape;895;p168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 7"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169"/>
          <p:cNvSpPr txBox="1"/>
          <p:nvPr>
            <p:ph type="title"/>
          </p:nvPr>
        </p:nvSpPr>
        <p:spPr>
          <a:xfrm>
            <a:off x="609600" y="0"/>
            <a:ext cx="10972800" cy="98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898" name="Google Shape;898;p169"/>
          <p:cNvSpPr txBox="1"/>
          <p:nvPr>
            <p:ph idx="1" type="body"/>
          </p:nvPr>
        </p:nvSpPr>
        <p:spPr>
          <a:xfrm>
            <a:off x="609600" y="1124745"/>
            <a:ext cx="10972800" cy="50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899" name="Google Shape;899;p169"/>
          <p:cNvSpPr txBox="1"/>
          <p:nvPr>
            <p:ph idx="12" type="sldNum"/>
          </p:nvPr>
        </p:nvSpPr>
        <p:spPr>
          <a:xfrm>
            <a:off x="5939751" y="645333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 10"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170"/>
          <p:cNvSpPr/>
          <p:nvPr/>
        </p:nvSpPr>
        <p:spPr>
          <a:xfrm>
            <a:off x="5994398" y="3924298"/>
            <a:ext cx="112200" cy="8400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2" name="Google Shape;902;p170"/>
          <p:cNvSpPr/>
          <p:nvPr/>
        </p:nvSpPr>
        <p:spPr>
          <a:xfrm>
            <a:off x="6261098" y="3924298"/>
            <a:ext cx="112200" cy="8400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3" name="Google Shape;903;p170"/>
          <p:cNvSpPr/>
          <p:nvPr/>
        </p:nvSpPr>
        <p:spPr>
          <a:xfrm>
            <a:off x="5729818" y="3924298"/>
            <a:ext cx="112200" cy="8400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4" name="Google Shape;904;p170"/>
          <p:cNvSpPr txBox="1"/>
          <p:nvPr>
            <p:ph type="title"/>
          </p:nvPr>
        </p:nvSpPr>
        <p:spPr>
          <a:xfrm>
            <a:off x="963084" y="1371600"/>
            <a:ext cx="10363200" cy="25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800"/>
              <a:buFont typeface="Calibri"/>
              <a:buNone/>
              <a:defRPr sz="4800">
                <a:solidFill>
                  <a:srgbClr val="2F58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905" name="Google Shape;905;p170"/>
          <p:cNvSpPr txBox="1"/>
          <p:nvPr>
            <p:ph idx="1" type="body"/>
          </p:nvPr>
        </p:nvSpPr>
        <p:spPr>
          <a:xfrm>
            <a:off x="963084" y="4068764"/>
            <a:ext cx="10363200" cy="11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906" name="Google Shape;906;p170"/>
          <p:cNvSpPr txBox="1"/>
          <p:nvPr>
            <p:ph idx="12" type="sldNum"/>
          </p:nvPr>
        </p:nvSpPr>
        <p:spPr>
          <a:xfrm>
            <a:off x="8425102" y="6356350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 6"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171"/>
          <p:cNvSpPr txBox="1"/>
          <p:nvPr>
            <p:ph idx="12" type="sldNum"/>
          </p:nvPr>
        </p:nvSpPr>
        <p:spPr>
          <a:xfrm>
            <a:off x="8425102" y="6356350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 2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/>
          <p:nvPr>
            <p:ph type="title"/>
          </p:nvPr>
        </p:nvSpPr>
        <p:spPr>
          <a:xfrm>
            <a:off x="609600" y="0"/>
            <a:ext cx="10972800" cy="9807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17" name="Google Shape;117;p18"/>
          <p:cNvSpPr txBox="1"/>
          <p:nvPr>
            <p:ph idx="1" type="body"/>
          </p:nvPr>
        </p:nvSpPr>
        <p:spPr>
          <a:xfrm>
            <a:off x="609600" y="1124745"/>
            <a:ext cx="10972800" cy="5001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18" name="Google Shape;118;p18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 10"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172"/>
          <p:cNvSpPr txBox="1"/>
          <p:nvPr>
            <p:ph type="title"/>
          </p:nvPr>
        </p:nvSpPr>
        <p:spPr>
          <a:xfrm>
            <a:off x="914400" y="44622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000"/>
              <a:buFont typeface="Palatino Linotype"/>
              <a:buNone/>
              <a:defRPr sz="1000"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911" name="Google Shape;911;p172"/>
          <p:cNvSpPr txBox="1"/>
          <p:nvPr>
            <p:ph idx="1" type="body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912" name="Google Shape;912;p172"/>
          <p:cNvSpPr txBox="1"/>
          <p:nvPr>
            <p:ph idx="12" type="sldNum"/>
          </p:nvPr>
        </p:nvSpPr>
        <p:spPr>
          <a:xfrm>
            <a:off x="8425102" y="6356350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 8"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173"/>
          <p:cNvSpPr txBox="1"/>
          <p:nvPr>
            <p:ph type="title"/>
          </p:nvPr>
        </p:nvSpPr>
        <p:spPr>
          <a:xfrm>
            <a:off x="609600" y="0"/>
            <a:ext cx="10972800" cy="98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915" name="Google Shape;915;p173"/>
          <p:cNvSpPr txBox="1"/>
          <p:nvPr>
            <p:ph idx="1" type="body"/>
          </p:nvPr>
        </p:nvSpPr>
        <p:spPr>
          <a:xfrm>
            <a:off x="609600" y="1124745"/>
            <a:ext cx="10972800" cy="50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916" name="Google Shape;916;p173"/>
          <p:cNvSpPr txBox="1"/>
          <p:nvPr>
            <p:ph idx="12" type="sldNum"/>
          </p:nvPr>
        </p:nvSpPr>
        <p:spPr>
          <a:xfrm>
            <a:off x="5857449" y="6453335"/>
            <a:ext cx="477000" cy="4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 11"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174"/>
          <p:cNvSpPr/>
          <p:nvPr/>
        </p:nvSpPr>
        <p:spPr>
          <a:xfrm>
            <a:off x="5994398" y="3924298"/>
            <a:ext cx="112200" cy="8400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9" name="Google Shape;919;p174"/>
          <p:cNvSpPr/>
          <p:nvPr/>
        </p:nvSpPr>
        <p:spPr>
          <a:xfrm>
            <a:off x="6261098" y="3924298"/>
            <a:ext cx="112200" cy="8400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20" name="Google Shape;920;p174"/>
          <p:cNvSpPr/>
          <p:nvPr/>
        </p:nvSpPr>
        <p:spPr>
          <a:xfrm>
            <a:off x="5729818" y="3924298"/>
            <a:ext cx="112200" cy="8400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21" name="Google Shape;921;p174"/>
          <p:cNvSpPr txBox="1"/>
          <p:nvPr>
            <p:ph type="title"/>
          </p:nvPr>
        </p:nvSpPr>
        <p:spPr>
          <a:xfrm>
            <a:off x="963084" y="1371600"/>
            <a:ext cx="10363200" cy="25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800"/>
              <a:buFont typeface="Calibri"/>
              <a:buNone/>
              <a:defRPr sz="4800">
                <a:solidFill>
                  <a:srgbClr val="2F58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922" name="Google Shape;922;p174"/>
          <p:cNvSpPr txBox="1"/>
          <p:nvPr>
            <p:ph idx="1" type="body"/>
          </p:nvPr>
        </p:nvSpPr>
        <p:spPr>
          <a:xfrm>
            <a:off x="963084" y="4068764"/>
            <a:ext cx="10363200" cy="11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923" name="Google Shape;923;p174"/>
          <p:cNvSpPr txBox="1"/>
          <p:nvPr>
            <p:ph idx="12" type="sldNum"/>
          </p:nvPr>
        </p:nvSpPr>
        <p:spPr>
          <a:xfrm>
            <a:off x="8425102" y="6356350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 7"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75"/>
          <p:cNvSpPr txBox="1"/>
          <p:nvPr>
            <p:ph idx="12" type="sldNum"/>
          </p:nvPr>
        </p:nvSpPr>
        <p:spPr>
          <a:xfrm>
            <a:off x="8425102" y="6356350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 7"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176"/>
          <p:cNvSpPr txBox="1"/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928" name="Google Shape;928;p176"/>
          <p:cNvSpPr txBox="1"/>
          <p:nvPr>
            <p:ph idx="1" type="body"/>
          </p:nvPr>
        </p:nvSpPr>
        <p:spPr>
          <a:xfrm>
            <a:off x="6197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929" name="Google Shape;929;p176"/>
          <p:cNvSpPr txBox="1"/>
          <p:nvPr>
            <p:ph idx="12" type="sldNum"/>
          </p:nvPr>
        </p:nvSpPr>
        <p:spPr>
          <a:xfrm>
            <a:off x="8425102" y="6356350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able">
  <p:cSld name="Title and Table 3"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177"/>
          <p:cNvSpPr txBox="1"/>
          <p:nvPr>
            <p:ph type="title"/>
          </p:nvPr>
        </p:nvSpPr>
        <p:spPr>
          <a:xfrm>
            <a:off x="609600" y="277814"/>
            <a:ext cx="10972800" cy="11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932" name="Google Shape;932;p177"/>
          <p:cNvSpPr txBox="1"/>
          <p:nvPr>
            <p:ph idx="12" type="sldNum"/>
          </p:nvPr>
        </p:nvSpPr>
        <p:spPr>
          <a:xfrm>
            <a:off x="5857449" y="6453335"/>
            <a:ext cx="477000" cy="4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 11"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178"/>
          <p:cNvSpPr txBox="1"/>
          <p:nvPr>
            <p:ph type="title"/>
          </p:nvPr>
        </p:nvSpPr>
        <p:spPr>
          <a:xfrm>
            <a:off x="914400" y="44622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000"/>
              <a:buFont typeface="Palatino Linotype"/>
              <a:buNone/>
              <a:defRPr sz="1000"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935" name="Google Shape;935;p178"/>
          <p:cNvSpPr txBox="1"/>
          <p:nvPr>
            <p:ph idx="1" type="body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936" name="Google Shape;936;p178"/>
          <p:cNvSpPr txBox="1"/>
          <p:nvPr>
            <p:ph idx="12" type="sldNum"/>
          </p:nvPr>
        </p:nvSpPr>
        <p:spPr>
          <a:xfrm>
            <a:off x="8425102" y="6356350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 9"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179"/>
          <p:cNvSpPr txBox="1"/>
          <p:nvPr>
            <p:ph type="title"/>
          </p:nvPr>
        </p:nvSpPr>
        <p:spPr>
          <a:xfrm>
            <a:off x="609600" y="0"/>
            <a:ext cx="10972800" cy="98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939" name="Google Shape;939;p179"/>
          <p:cNvSpPr txBox="1"/>
          <p:nvPr>
            <p:ph idx="1" type="body"/>
          </p:nvPr>
        </p:nvSpPr>
        <p:spPr>
          <a:xfrm>
            <a:off x="609600" y="1124745"/>
            <a:ext cx="10972800" cy="50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940" name="Google Shape;940;p179"/>
          <p:cNvSpPr txBox="1"/>
          <p:nvPr>
            <p:ph idx="12" type="sldNum"/>
          </p:nvPr>
        </p:nvSpPr>
        <p:spPr>
          <a:xfrm>
            <a:off x="5857449" y="6453335"/>
            <a:ext cx="477000" cy="4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 12"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180"/>
          <p:cNvSpPr/>
          <p:nvPr/>
        </p:nvSpPr>
        <p:spPr>
          <a:xfrm>
            <a:off x="5994398" y="3924298"/>
            <a:ext cx="112200" cy="8400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43" name="Google Shape;943;p180"/>
          <p:cNvSpPr/>
          <p:nvPr/>
        </p:nvSpPr>
        <p:spPr>
          <a:xfrm>
            <a:off x="6261098" y="3924298"/>
            <a:ext cx="112200" cy="8400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44" name="Google Shape;944;p180"/>
          <p:cNvSpPr/>
          <p:nvPr/>
        </p:nvSpPr>
        <p:spPr>
          <a:xfrm>
            <a:off x="5729818" y="3924298"/>
            <a:ext cx="112200" cy="8400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45" name="Google Shape;945;p180"/>
          <p:cNvSpPr txBox="1"/>
          <p:nvPr>
            <p:ph type="title"/>
          </p:nvPr>
        </p:nvSpPr>
        <p:spPr>
          <a:xfrm>
            <a:off x="963084" y="1371600"/>
            <a:ext cx="10363200" cy="25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800"/>
              <a:buFont typeface="Calibri"/>
              <a:buNone/>
              <a:defRPr sz="4800">
                <a:solidFill>
                  <a:srgbClr val="2F58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946" name="Google Shape;946;p180"/>
          <p:cNvSpPr txBox="1"/>
          <p:nvPr>
            <p:ph idx="1" type="body"/>
          </p:nvPr>
        </p:nvSpPr>
        <p:spPr>
          <a:xfrm>
            <a:off x="963084" y="4068764"/>
            <a:ext cx="10363200" cy="11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947" name="Google Shape;947;p180"/>
          <p:cNvSpPr txBox="1"/>
          <p:nvPr>
            <p:ph idx="12" type="sldNum"/>
          </p:nvPr>
        </p:nvSpPr>
        <p:spPr>
          <a:xfrm>
            <a:off x="8425102" y="6356350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 8"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181"/>
          <p:cNvSpPr txBox="1"/>
          <p:nvPr>
            <p:ph idx="12" type="sldNum"/>
          </p:nvPr>
        </p:nvSpPr>
        <p:spPr>
          <a:xfrm>
            <a:off x="8425102" y="6356350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 4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/>
          <p:nvPr/>
        </p:nvSpPr>
        <p:spPr>
          <a:xfrm>
            <a:off x="5994398" y="3924298"/>
            <a:ext cx="112187" cy="84141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1" name="Google Shape;121;p19"/>
          <p:cNvSpPr/>
          <p:nvPr/>
        </p:nvSpPr>
        <p:spPr>
          <a:xfrm>
            <a:off x="6261098" y="3924298"/>
            <a:ext cx="112187" cy="84141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2" name="Google Shape;122;p19"/>
          <p:cNvSpPr/>
          <p:nvPr/>
        </p:nvSpPr>
        <p:spPr>
          <a:xfrm>
            <a:off x="5729818" y="3924298"/>
            <a:ext cx="112187" cy="84141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3" name="Google Shape;123;p19"/>
          <p:cNvSpPr txBox="1"/>
          <p:nvPr>
            <p:ph type="title"/>
          </p:nvPr>
        </p:nvSpPr>
        <p:spPr>
          <a:xfrm>
            <a:off x="963084" y="1371600"/>
            <a:ext cx="10363201" cy="2505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800"/>
              <a:buFont typeface="Calibri"/>
              <a:buNone/>
              <a:defRPr sz="4800">
                <a:solidFill>
                  <a:srgbClr val="2F58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4" name="Google Shape;124;p19"/>
          <p:cNvSpPr txBox="1"/>
          <p:nvPr>
            <p:ph idx="1" type="body"/>
          </p:nvPr>
        </p:nvSpPr>
        <p:spPr>
          <a:xfrm>
            <a:off x="963084" y="4068764"/>
            <a:ext cx="10363201" cy="11318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25" name="Google Shape;125;p19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 12"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182"/>
          <p:cNvSpPr txBox="1"/>
          <p:nvPr>
            <p:ph type="title"/>
          </p:nvPr>
        </p:nvSpPr>
        <p:spPr>
          <a:xfrm>
            <a:off x="914400" y="44622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000"/>
              <a:buFont typeface="Palatino Linotype"/>
              <a:buNone/>
              <a:defRPr sz="1000"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952" name="Google Shape;952;p182"/>
          <p:cNvSpPr txBox="1"/>
          <p:nvPr>
            <p:ph idx="1" type="body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953" name="Google Shape;953;p182"/>
          <p:cNvSpPr txBox="1"/>
          <p:nvPr>
            <p:ph idx="12" type="sldNum"/>
          </p:nvPr>
        </p:nvSpPr>
        <p:spPr>
          <a:xfrm>
            <a:off x="8425102" y="6356350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 10"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183"/>
          <p:cNvSpPr txBox="1"/>
          <p:nvPr>
            <p:ph type="title"/>
          </p:nvPr>
        </p:nvSpPr>
        <p:spPr>
          <a:xfrm>
            <a:off x="609600" y="0"/>
            <a:ext cx="10972800" cy="98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956" name="Google Shape;956;p183"/>
          <p:cNvSpPr txBox="1"/>
          <p:nvPr>
            <p:ph idx="1" type="body"/>
          </p:nvPr>
        </p:nvSpPr>
        <p:spPr>
          <a:xfrm>
            <a:off x="609600" y="1124745"/>
            <a:ext cx="10972800" cy="50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957" name="Google Shape;957;p183"/>
          <p:cNvSpPr txBox="1"/>
          <p:nvPr>
            <p:ph idx="12" type="sldNum"/>
          </p:nvPr>
        </p:nvSpPr>
        <p:spPr>
          <a:xfrm>
            <a:off x="8425102" y="6356350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 13"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184"/>
          <p:cNvSpPr/>
          <p:nvPr/>
        </p:nvSpPr>
        <p:spPr>
          <a:xfrm>
            <a:off x="5994398" y="3924298"/>
            <a:ext cx="112200" cy="8400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60" name="Google Shape;960;p184"/>
          <p:cNvSpPr/>
          <p:nvPr/>
        </p:nvSpPr>
        <p:spPr>
          <a:xfrm>
            <a:off x="6261098" y="3924298"/>
            <a:ext cx="112200" cy="8400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61" name="Google Shape;961;p184"/>
          <p:cNvSpPr/>
          <p:nvPr/>
        </p:nvSpPr>
        <p:spPr>
          <a:xfrm>
            <a:off x="5729818" y="3924298"/>
            <a:ext cx="112200" cy="8400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62" name="Google Shape;962;p184"/>
          <p:cNvSpPr txBox="1"/>
          <p:nvPr>
            <p:ph type="title"/>
          </p:nvPr>
        </p:nvSpPr>
        <p:spPr>
          <a:xfrm>
            <a:off x="963084" y="1371600"/>
            <a:ext cx="10363200" cy="25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800"/>
              <a:buFont typeface="Calibri"/>
              <a:buNone/>
              <a:defRPr sz="4800">
                <a:solidFill>
                  <a:srgbClr val="2F58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963" name="Google Shape;963;p184"/>
          <p:cNvSpPr txBox="1"/>
          <p:nvPr>
            <p:ph idx="1" type="body"/>
          </p:nvPr>
        </p:nvSpPr>
        <p:spPr>
          <a:xfrm>
            <a:off x="963084" y="4068764"/>
            <a:ext cx="10363200" cy="11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964" name="Google Shape;964;p184"/>
          <p:cNvSpPr txBox="1"/>
          <p:nvPr>
            <p:ph idx="12" type="sldNum"/>
          </p:nvPr>
        </p:nvSpPr>
        <p:spPr>
          <a:xfrm>
            <a:off x="8425102" y="6356350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 9"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185"/>
          <p:cNvSpPr txBox="1"/>
          <p:nvPr>
            <p:ph idx="12" type="sldNum"/>
          </p:nvPr>
        </p:nvSpPr>
        <p:spPr>
          <a:xfrm>
            <a:off x="8425102" y="6356350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 8"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186"/>
          <p:cNvSpPr txBox="1"/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969" name="Google Shape;969;p186"/>
          <p:cNvSpPr txBox="1"/>
          <p:nvPr>
            <p:ph idx="1" type="body"/>
          </p:nvPr>
        </p:nvSpPr>
        <p:spPr>
          <a:xfrm>
            <a:off x="6197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970" name="Google Shape;970;p186"/>
          <p:cNvSpPr txBox="1"/>
          <p:nvPr>
            <p:ph idx="12" type="sldNum"/>
          </p:nvPr>
        </p:nvSpPr>
        <p:spPr>
          <a:xfrm>
            <a:off x="8425102" y="6356350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 and two columns"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87"/>
          <p:cNvSpPr txBox="1"/>
          <p:nvPr>
            <p:ph type="title"/>
          </p:nvPr>
        </p:nvSpPr>
        <p:spPr>
          <a:xfrm>
            <a:off x="415600" y="593366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973" name="Google Shape;973;p187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>
            <a:lvl1pPr indent="-3492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 sz="1900"/>
            </a:lvl1pPr>
            <a:lvl2pPr indent="-3492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o"/>
              <a:defRPr sz="1900"/>
            </a:lvl2pPr>
            <a:lvl3pPr indent="-34925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 sz="1900"/>
            </a:lvl3pPr>
            <a:lvl4pPr indent="-3492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o"/>
              <a:defRPr sz="1900"/>
            </a:lvl4pPr>
            <a:lvl5pPr indent="-3492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 sz="1900"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974" name="Google Shape;974;p187"/>
          <p:cNvSpPr txBox="1"/>
          <p:nvPr>
            <p:ph idx="2" type="body"/>
          </p:nvPr>
        </p:nvSpPr>
        <p:spPr>
          <a:xfrm>
            <a:off x="6443200" y="1536631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975" name="Google Shape;975;p187"/>
          <p:cNvSpPr txBox="1"/>
          <p:nvPr>
            <p:ph idx="12" type="sldNum"/>
          </p:nvPr>
        </p:nvSpPr>
        <p:spPr>
          <a:xfrm>
            <a:off x="11347681" y="6154925"/>
            <a:ext cx="629400" cy="65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showMasterSp="0">
  <p:cSld name="1_Title Slide 2"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188"/>
          <p:cNvSpPr txBox="1"/>
          <p:nvPr>
            <p:ph idx="12" type="sldNum"/>
          </p:nvPr>
        </p:nvSpPr>
        <p:spPr>
          <a:xfrm>
            <a:off x="8425102" y="6356350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 13"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79" name="Google Shape;979;p189"/>
          <p:cNvCxnSpPr/>
          <p:nvPr/>
        </p:nvCxnSpPr>
        <p:spPr>
          <a:xfrm>
            <a:off x="203199" y="989014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80" name="Google Shape;980;p189"/>
          <p:cNvCxnSpPr/>
          <p:nvPr/>
        </p:nvCxnSpPr>
        <p:spPr>
          <a:xfrm>
            <a:off x="203199" y="1065214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81" name="Google Shape;981;p189"/>
          <p:cNvCxnSpPr/>
          <p:nvPr/>
        </p:nvCxnSpPr>
        <p:spPr>
          <a:xfrm>
            <a:off x="203199" y="6551615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82" name="Google Shape;982;p189"/>
          <p:cNvCxnSpPr/>
          <p:nvPr/>
        </p:nvCxnSpPr>
        <p:spPr>
          <a:xfrm>
            <a:off x="203199" y="6475415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83" name="Google Shape;983;p189"/>
          <p:cNvSpPr txBox="1"/>
          <p:nvPr>
            <p:ph type="title"/>
          </p:nvPr>
        </p:nvSpPr>
        <p:spPr>
          <a:xfrm>
            <a:off x="914400" y="2130425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984" name="Google Shape;984;p189"/>
          <p:cNvSpPr txBox="1"/>
          <p:nvPr>
            <p:ph idx="1" type="body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indent="-228600" lvl="1" marL="914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985" name="Google Shape;985;p189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>
  <p:cSld name="Title and Content 11"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90"/>
          <p:cNvSpPr txBox="1"/>
          <p:nvPr>
            <p:ph type="title"/>
          </p:nvPr>
        </p:nvSpPr>
        <p:spPr>
          <a:xfrm>
            <a:off x="0" y="115889"/>
            <a:ext cx="12192000" cy="72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988" name="Google Shape;988;p190"/>
          <p:cNvSpPr txBox="1"/>
          <p:nvPr>
            <p:ph idx="1" type="body"/>
          </p:nvPr>
        </p:nvSpPr>
        <p:spPr>
          <a:xfrm>
            <a:off x="304800" y="1133475"/>
            <a:ext cx="11556900" cy="54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2004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1pPr>
            <a:lvl2pPr indent="-32004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2pPr>
            <a:lvl3pPr indent="-320039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3pPr>
            <a:lvl4pPr indent="-320039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800"/>
              <a:buFont typeface="Noto Sans Symbols"/>
              <a:buChar char="🕔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989" name="Google Shape;989;p190"/>
          <p:cNvSpPr txBox="1"/>
          <p:nvPr>
            <p:ph idx="12" type="sldNum"/>
          </p:nvPr>
        </p:nvSpPr>
        <p:spPr>
          <a:xfrm>
            <a:off x="8425102" y="6356350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>
  <p:cSld name="Section Header 14"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91" name="Google Shape;991;p191"/>
          <p:cNvCxnSpPr/>
          <p:nvPr/>
        </p:nvCxnSpPr>
        <p:spPr>
          <a:xfrm>
            <a:off x="203199" y="989014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92" name="Google Shape;992;p191"/>
          <p:cNvCxnSpPr/>
          <p:nvPr/>
        </p:nvCxnSpPr>
        <p:spPr>
          <a:xfrm>
            <a:off x="203199" y="1065214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93" name="Google Shape;993;p191"/>
          <p:cNvCxnSpPr/>
          <p:nvPr/>
        </p:nvCxnSpPr>
        <p:spPr>
          <a:xfrm>
            <a:off x="203199" y="6551615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94" name="Google Shape;994;p191"/>
          <p:cNvCxnSpPr/>
          <p:nvPr/>
        </p:nvCxnSpPr>
        <p:spPr>
          <a:xfrm>
            <a:off x="203199" y="6475415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95" name="Google Shape;995;p191"/>
          <p:cNvSpPr txBox="1"/>
          <p:nvPr>
            <p:ph type="title"/>
          </p:nvPr>
        </p:nvSpPr>
        <p:spPr>
          <a:xfrm>
            <a:off x="963084" y="4406901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000"/>
              <a:buFont typeface="Calibri"/>
              <a:buNone/>
              <a:defRPr b="1" sz="4000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996" name="Google Shape;996;p191"/>
          <p:cNvSpPr txBox="1"/>
          <p:nvPr>
            <p:ph idx="1" type="body"/>
          </p:nvPr>
        </p:nvSpPr>
        <p:spPr>
          <a:xfrm>
            <a:off x="963084" y="2906713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997" name="Google Shape;997;p191"/>
          <p:cNvSpPr txBox="1"/>
          <p:nvPr>
            <p:ph idx="12" type="sldNum"/>
          </p:nvPr>
        </p:nvSpPr>
        <p:spPr>
          <a:xfrm>
            <a:off x="8425102" y="6356350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 3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/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8" name="Google Shape;128;p20"/>
          <p:cNvSpPr txBox="1"/>
          <p:nvPr>
            <p:ph idx="1" type="body"/>
          </p:nvPr>
        </p:nvSpPr>
        <p:spPr>
          <a:xfrm>
            <a:off x="6197600" y="1600200"/>
            <a:ext cx="5384800" cy="45259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29" name="Google Shape;129;p20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showMasterSp="0">
  <p:cSld name="Two Content 9">
    <p:spTree>
      <p:nvGrpSpPr>
        <p:cNvPr id="998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99" name="Google Shape;999;p192"/>
          <p:cNvCxnSpPr/>
          <p:nvPr/>
        </p:nvCxnSpPr>
        <p:spPr>
          <a:xfrm>
            <a:off x="203199" y="989014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00" name="Google Shape;1000;p192"/>
          <p:cNvCxnSpPr/>
          <p:nvPr/>
        </p:nvCxnSpPr>
        <p:spPr>
          <a:xfrm>
            <a:off x="203199" y="1065214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01" name="Google Shape;1001;p192"/>
          <p:cNvCxnSpPr/>
          <p:nvPr/>
        </p:nvCxnSpPr>
        <p:spPr>
          <a:xfrm>
            <a:off x="203199" y="6551615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02" name="Google Shape;1002;p192"/>
          <p:cNvCxnSpPr/>
          <p:nvPr/>
        </p:nvCxnSpPr>
        <p:spPr>
          <a:xfrm>
            <a:off x="203199" y="6475415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03" name="Google Shape;1003;p192"/>
          <p:cNvSpPr txBox="1"/>
          <p:nvPr>
            <p:ph type="title"/>
          </p:nvPr>
        </p:nvSpPr>
        <p:spPr>
          <a:xfrm>
            <a:off x="0" y="115889"/>
            <a:ext cx="12192000" cy="72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004" name="Google Shape;1004;p192"/>
          <p:cNvSpPr txBox="1"/>
          <p:nvPr>
            <p:ph idx="1" type="body"/>
          </p:nvPr>
        </p:nvSpPr>
        <p:spPr>
          <a:xfrm>
            <a:off x="304800" y="981075"/>
            <a:ext cx="5676900" cy="54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7084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70981"/>
              </a:buClr>
              <a:buSzPts val="2240"/>
              <a:buFont typeface="Noto Sans Symbols"/>
              <a:buChar char="●"/>
              <a:defRPr sz="2800"/>
            </a:lvl1pPr>
            <a:lvl2pPr indent="-37084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70981"/>
              </a:buClr>
              <a:buSzPts val="2240"/>
              <a:buFont typeface="Noto Sans Symbols"/>
              <a:buChar char="●"/>
              <a:defRPr sz="2800"/>
            </a:lvl2pPr>
            <a:lvl3pPr indent="-370839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70981"/>
              </a:buClr>
              <a:buSzPts val="2240"/>
              <a:buFont typeface="Noto Sans Symbols"/>
              <a:buChar char="●"/>
              <a:defRPr sz="2800"/>
            </a:lvl3pPr>
            <a:lvl4pPr indent="-370839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70981"/>
              </a:buClr>
              <a:buSzPts val="2240"/>
              <a:buFont typeface="Noto Sans Symbols"/>
              <a:buChar char="●"/>
              <a:defRPr sz="2800"/>
            </a:lvl4pPr>
            <a:lvl5pPr indent="-4064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70981"/>
              </a:buClr>
              <a:buSzPts val="2800"/>
              <a:buFont typeface="Noto Sans Symbols"/>
              <a:buChar char="🕔"/>
              <a:defRPr sz="2800"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005" name="Google Shape;1005;p192"/>
          <p:cNvSpPr txBox="1"/>
          <p:nvPr>
            <p:ph idx="12" type="sldNum"/>
          </p:nvPr>
        </p:nvSpPr>
        <p:spPr>
          <a:xfrm>
            <a:off x="8425102" y="6356350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showMasterSp="0">
  <p:cSld name="Comparison 2"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07" name="Google Shape;1007;p193"/>
          <p:cNvCxnSpPr/>
          <p:nvPr/>
        </p:nvCxnSpPr>
        <p:spPr>
          <a:xfrm>
            <a:off x="203199" y="989014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08" name="Google Shape;1008;p193"/>
          <p:cNvCxnSpPr/>
          <p:nvPr/>
        </p:nvCxnSpPr>
        <p:spPr>
          <a:xfrm>
            <a:off x="203199" y="1065214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09" name="Google Shape;1009;p193"/>
          <p:cNvCxnSpPr/>
          <p:nvPr/>
        </p:nvCxnSpPr>
        <p:spPr>
          <a:xfrm>
            <a:off x="203199" y="6551615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10" name="Google Shape;1010;p193"/>
          <p:cNvCxnSpPr/>
          <p:nvPr/>
        </p:nvCxnSpPr>
        <p:spPr>
          <a:xfrm>
            <a:off x="203199" y="6475415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11" name="Google Shape;1011;p193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012" name="Google Shape;1012;p193"/>
          <p:cNvSpPr txBox="1"/>
          <p:nvPr>
            <p:ph idx="1" type="body"/>
          </p:nvPr>
        </p:nvSpPr>
        <p:spPr>
          <a:xfrm>
            <a:off x="609600" y="1535112"/>
            <a:ext cx="53868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013" name="Google Shape;1013;p193"/>
          <p:cNvSpPr txBox="1"/>
          <p:nvPr>
            <p:ph idx="2" type="body"/>
          </p:nvPr>
        </p:nvSpPr>
        <p:spPr>
          <a:xfrm>
            <a:off x="6193368" y="1535112"/>
            <a:ext cx="5388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014" name="Google Shape;1014;p193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 10"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6" name="Google Shape;1016;p194"/>
          <p:cNvCxnSpPr/>
          <p:nvPr/>
        </p:nvCxnSpPr>
        <p:spPr>
          <a:xfrm>
            <a:off x="203199" y="989014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17" name="Google Shape;1017;p194"/>
          <p:cNvCxnSpPr/>
          <p:nvPr/>
        </p:nvCxnSpPr>
        <p:spPr>
          <a:xfrm>
            <a:off x="203199" y="1065214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18" name="Google Shape;1018;p194"/>
          <p:cNvCxnSpPr/>
          <p:nvPr/>
        </p:nvCxnSpPr>
        <p:spPr>
          <a:xfrm>
            <a:off x="203199" y="6551615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19" name="Google Shape;1019;p194"/>
          <p:cNvCxnSpPr/>
          <p:nvPr/>
        </p:nvCxnSpPr>
        <p:spPr>
          <a:xfrm>
            <a:off x="203199" y="6475415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20" name="Google Shape;1020;p194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>
  <p:cSld name="Content with Caption 2"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2" name="Google Shape;1022;p195"/>
          <p:cNvCxnSpPr/>
          <p:nvPr/>
        </p:nvCxnSpPr>
        <p:spPr>
          <a:xfrm>
            <a:off x="203199" y="989014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23" name="Google Shape;1023;p195"/>
          <p:cNvCxnSpPr/>
          <p:nvPr/>
        </p:nvCxnSpPr>
        <p:spPr>
          <a:xfrm>
            <a:off x="203199" y="1065214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24" name="Google Shape;1024;p195"/>
          <p:cNvCxnSpPr/>
          <p:nvPr/>
        </p:nvCxnSpPr>
        <p:spPr>
          <a:xfrm>
            <a:off x="203199" y="6551615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25" name="Google Shape;1025;p195"/>
          <p:cNvCxnSpPr/>
          <p:nvPr/>
        </p:nvCxnSpPr>
        <p:spPr>
          <a:xfrm>
            <a:off x="203199" y="6475415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26" name="Google Shape;1026;p195"/>
          <p:cNvSpPr txBox="1"/>
          <p:nvPr>
            <p:ph type="title"/>
          </p:nvPr>
        </p:nvSpPr>
        <p:spPr>
          <a:xfrm>
            <a:off x="609601" y="273050"/>
            <a:ext cx="40110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2000"/>
              <a:buFont typeface="Calibri"/>
              <a:buNone/>
              <a:defRPr b="1" sz="20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027" name="Google Shape;1027;p195"/>
          <p:cNvSpPr txBox="1"/>
          <p:nvPr>
            <p:ph idx="1" type="body"/>
          </p:nvPr>
        </p:nvSpPr>
        <p:spPr>
          <a:xfrm>
            <a:off x="4766733" y="273050"/>
            <a:ext cx="6815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9116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70981"/>
              </a:buClr>
              <a:buSzPts val="2560"/>
              <a:buFont typeface="Noto Sans Symbols"/>
              <a:buChar char="●"/>
              <a:defRPr sz="3200"/>
            </a:lvl1pPr>
            <a:lvl2pPr indent="-391160" lvl="1" marL="9144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70981"/>
              </a:buClr>
              <a:buSzPts val="2560"/>
              <a:buFont typeface="Noto Sans Symbols"/>
              <a:buChar char="●"/>
              <a:defRPr sz="3200"/>
            </a:lvl2pPr>
            <a:lvl3pPr indent="-391160" lvl="2" marL="1371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70981"/>
              </a:buClr>
              <a:buSzPts val="2560"/>
              <a:buFont typeface="Noto Sans Symbols"/>
              <a:buChar char="●"/>
              <a:defRPr sz="3200"/>
            </a:lvl3pPr>
            <a:lvl4pPr indent="-391160" lvl="3" marL="18288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70981"/>
              </a:buClr>
              <a:buSzPts val="2560"/>
              <a:buFont typeface="Noto Sans Symbols"/>
              <a:buChar char="●"/>
              <a:defRPr sz="3200"/>
            </a:lvl4pPr>
            <a:lvl5pPr indent="-431800" lvl="4" marL="22860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70981"/>
              </a:buClr>
              <a:buSzPts val="3200"/>
              <a:buFont typeface="Noto Sans Symbols"/>
              <a:buChar char="🕔"/>
              <a:defRPr sz="3200"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028" name="Google Shape;1028;p195"/>
          <p:cNvSpPr txBox="1"/>
          <p:nvPr>
            <p:ph idx="2" type="body"/>
          </p:nvPr>
        </p:nvSpPr>
        <p:spPr>
          <a:xfrm>
            <a:off x="609600" y="1435101"/>
            <a:ext cx="40110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029" name="Google Shape;1029;p195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>
  <p:cSld name="Picture with Caption 2"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1" name="Google Shape;1031;p196"/>
          <p:cNvCxnSpPr/>
          <p:nvPr/>
        </p:nvCxnSpPr>
        <p:spPr>
          <a:xfrm>
            <a:off x="203199" y="989014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32" name="Google Shape;1032;p196"/>
          <p:cNvCxnSpPr/>
          <p:nvPr/>
        </p:nvCxnSpPr>
        <p:spPr>
          <a:xfrm>
            <a:off x="203199" y="1065214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33" name="Google Shape;1033;p196"/>
          <p:cNvCxnSpPr/>
          <p:nvPr/>
        </p:nvCxnSpPr>
        <p:spPr>
          <a:xfrm>
            <a:off x="203199" y="6551615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34" name="Google Shape;1034;p196"/>
          <p:cNvCxnSpPr/>
          <p:nvPr/>
        </p:nvCxnSpPr>
        <p:spPr>
          <a:xfrm>
            <a:off x="203199" y="6475415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35" name="Google Shape;1035;p196"/>
          <p:cNvSpPr txBox="1"/>
          <p:nvPr>
            <p:ph type="title"/>
          </p:nvPr>
        </p:nvSpPr>
        <p:spPr>
          <a:xfrm>
            <a:off x="2389715" y="4800600"/>
            <a:ext cx="73152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2000"/>
              <a:buFont typeface="Calibri"/>
              <a:buNone/>
              <a:defRPr b="1" sz="20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036" name="Google Shape;1036;p196"/>
          <p:cNvSpPr/>
          <p:nvPr>
            <p:ph idx="2" type="pic"/>
          </p:nvPr>
        </p:nvSpPr>
        <p:spPr>
          <a:xfrm>
            <a:off x="2389715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o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o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7" name="Google Shape;1037;p196"/>
          <p:cNvSpPr txBox="1"/>
          <p:nvPr>
            <p:ph idx="1" type="body"/>
          </p:nvPr>
        </p:nvSpPr>
        <p:spPr>
          <a:xfrm>
            <a:off x="2389715" y="5367337"/>
            <a:ext cx="73152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3pPr>
            <a:lvl4pPr indent="-2286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4pPr>
            <a:lvl5pPr indent="-2286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038" name="Google Shape;1038;p196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showMasterSp="0">
  <p:cSld name="Title and Vertical Text"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0" name="Google Shape;1040;p197"/>
          <p:cNvCxnSpPr/>
          <p:nvPr/>
        </p:nvCxnSpPr>
        <p:spPr>
          <a:xfrm>
            <a:off x="203199" y="989014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41" name="Google Shape;1041;p197"/>
          <p:cNvCxnSpPr/>
          <p:nvPr/>
        </p:nvCxnSpPr>
        <p:spPr>
          <a:xfrm>
            <a:off x="203199" y="1065214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42" name="Google Shape;1042;p197"/>
          <p:cNvCxnSpPr/>
          <p:nvPr/>
        </p:nvCxnSpPr>
        <p:spPr>
          <a:xfrm>
            <a:off x="203199" y="6551615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43" name="Google Shape;1043;p197"/>
          <p:cNvCxnSpPr/>
          <p:nvPr/>
        </p:nvCxnSpPr>
        <p:spPr>
          <a:xfrm>
            <a:off x="203199" y="6475415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44" name="Google Shape;1044;p197"/>
          <p:cNvSpPr txBox="1"/>
          <p:nvPr>
            <p:ph type="title"/>
          </p:nvPr>
        </p:nvSpPr>
        <p:spPr>
          <a:xfrm>
            <a:off x="0" y="115889"/>
            <a:ext cx="12192000" cy="72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045" name="Google Shape;1045;p197"/>
          <p:cNvSpPr txBox="1"/>
          <p:nvPr>
            <p:ph idx="1" type="body"/>
          </p:nvPr>
        </p:nvSpPr>
        <p:spPr>
          <a:xfrm>
            <a:off x="304800" y="1133475"/>
            <a:ext cx="11556900" cy="54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2004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1pPr>
            <a:lvl2pPr indent="-32004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2pPr>
            <a:lvl3pPr indent="-320039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3pPr>
            <a:lvl4pPr indent="-320039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800"/>
              <a:buFont typeface="Noto Sans Symbols"/>
              <a:buChar char="🕔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046" name="Google Shape;1046;p197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>
  <p:cSld name="Vertical Title and Text 2"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8" name="Google Shape;1048;p198"/>
          <p:cNvCxnSpPr/>
          <p:nvPr/>
        </p:nvCxnSpPr>
        <p:spPr>
          <a:xfrm>
            <a:off x="203199" y="989014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49" name="Google Shape;1049;p198"/>
          <p:cNvCxnSpPr/>
          <p:nvPr/>
        </p:nvCxnSpPr>
        <p:spPr>
          <a:xfrm>
            <a:off x="203199" y="1065214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50" name="Google Shape;1050;p198"/>
          <p:cNvCxnSpPr/>
          <p:nvPr/>
        </p:nvCxnSpPr>
        <p:spPr>
          <a:xfrm>
            <a:off x="203199" y="6551615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51" name="Google Shape;1051;p198"/>
          <p:cNvCxnSpPr/>
          <p:nvPr/>
        </p:nvCxnSpPr>
        <p:spPr>
          <a:xfrm>
            <a:off x="203199" y="6475415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52" name="Google Shape;1052;p198"/>
          <p:cNvSpPr txBox="1"/>
          <p:nvPr>
            <p:ph type="title"/>
          </p:nvPr>
        </p:nvSpPr>
        <p:spPr>
          <a:xfrm>
            <a:off x="9144000" y="115887"/>
            <a:ext cx="3048000" cy="62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053" name="Google Shape;1053;p198"/>
          <p:cNvSpPr txBox="1"/>
          <p:nvPr>
            <p:ph idx="1" type="body"/>
          </p:nvPr>
        </p:nvSpPr>
        <p:spPr>
          <a:xfrm>
            <a:off x="0" y="115887"/>
            <a:ext cx="8940900" cy="62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2004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1pPr>
            <a:lvl2pPr indent="-32004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2pPr>
            <a:lvl3pPr indent="-320039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3pPr>
            <a:lvl4pPr indent="-320039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800"/>
              <a:buFont typeface="Noto Sans Symbols"/>
              <a:buChar char="🕔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054" name="Google Shape;1054;p198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Blank" showMasterSp="0">
  <p:cSld name="6_Blank">
    <p:spTree>
      <p:nvGrpSpPr>
        <p:cNvPr id="1055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56" name="Google Shape;1056;p199"/>
          <p:cNvCxnSpPr/>
          <p:nvPr/>
        </p:nvCxnSpPr>
        <p:spPr>
          <a:xfrm>
            <a:off x="203199" y="989014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57" name="Google Shape;1057;p199"/>
          <p:cNvCxnSpPr/>
          <p:nvPr/>
        </p:nvCxnSpPr>
        <p:spPr>
          <a:xfrm>
            <a:off x="203199" y="1065214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58" name="Google Shape;1058;p199"/>
          <p:cNvCxnSpPr/>
          <p:nvPr/>
        </p:nvCxnSpPr>
        <p:spPr>
          <a:xfrm>
            <a:off x="203199" y="6551615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59" name="Google Shape;1059;p199"/>
          <p:cNvCxnSpPr/>
          <p:nvPr/>
        </p:nvCxnSpPr>
        <p:spPr>
          <a:xfrm>
            <a:off x="203199" y="6475415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60" name="Google Shape;1060;p199"/>
          <p:cNvSpPr txBox="1"/>
          <p:nvPr>
            <p:ph type="title"/>
          </p:nvPr>
        </p:nvSpPr>
        <p:spPr>
          <a:xfrm>
            <a:off x="2433422" y="1"/>
            <a:ext cx="7803000" cy="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pic>
        <p:nvPicPr>
          <p:cNvPr id="1061" name="Google Shape;1061;p1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931818" y="102798"/>
            <a:ext cx="1196842" cy="331204"/>
          </a:xfrm>
          <a:prstGeom prst="rect">
            <a:avLst/>
          </a:prstGeom>
          <a:noFill/>
          <a:ln>
            <a:noFill/>
          </a:ln>
        </p:spPr>
      </p:pic>
      <p:sp>
        <p:nvSpPr>
          <p:cNvPr id="1062" name="Google Shape;1062;p199"/>
          <p:cNvSpPr txBox="1"/>
          <p:nvPr>
            <p:ph idx="12" type="sldNum"/>
          </p:nvPr>
        </p:nvSpPr>
        <p:spPr>
          <a:xfrm>
            <a:off x="8425102" y="6356350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showMasterSp="0">
  <p:cSld name="1_Title Slide 3"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200"/>
          <p:cNvSpPr txBox="1"/>
          <p:nvPr>
            <p:ph idx="12" type="sldNum"/>
          </p:nvPr>
        </p:nvSpPr>
        <p:spPr>
          <a:xfrm>
            <a:off x="8425102" y="6356350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 14">
    <p:spTree>
      <p:nvGrpSpPr>
        <p:cNvPr id="1065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66" name="Google Shape;1066;p201"/>
          <p:cNvCxnSpPr/>
          <p:nvPr/>
        </p:nvCxnSpPr>
        <p:spPr>
          <a:xfrm>
            <a:off x="203199" y="989014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67" name="Google Shape;1067;p201"/>
          <p:cNvCxnSpPr/>
          <p:nvPr/>
        </p:nvCxnSpPr>
        <p:spPr>
          <a:xfrm>
            <a:off x="203199" y="1065214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68" name="Google Shape;1068;p201"/>
          <p:cNvCxnSpPr/>
          <p:nvPr/>
        </p:nvCxnSpPr>
        <p:spPr>
          <a:xfrm>
            <a:off x="203199" y="6551615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69" name="Google Shape;1069;p201"/>
          <p:cNvCxnSpPr/>
          <p:nvPr/>
        </p:nvCxnSpPr>
        <p:spPr>
          <a:xfrm>
            <a:off x="203199" y="6475415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70" name="Google Shape;1070;p201"/>
          <p:cNvSpPr txBox="1"/>
          <p:nvPr>
            <p:ph type="title"/>
          </p:nvPr>
        </p:nvSpPr>
        <p:spPr>
          <a:xfrm>
            <a:off x="914400" y="2130425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071" name="Google Shape;1071;p201"/>
          <p:cNvSpPr txBox="1"/>
          <p:nvPr>
            <p:ph idx="1" type="body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indent="-228600" lvl="1" marL="914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072" name="Google Shape;1072;p201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showMasterSp="0">
  <p:cSld name="Title and Vertical Tex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Google Shape;20;p3"/>
          <p:cNvCxnSpPr/>
          <p:nvPr/>
        </p:nvCxnSpPr>
        <p:spPr>
          <a:xfrm>
            <a:off x="203199" y="989014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" name="Google Shape;21;p3"/>
          <p:cNvCxnSpPr/>
          <p:nvPr/>
        </p:nvCxnSpPr>
        <p:spPr>
          <a:xfrm>
            <a:off x="203199" y="1065214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" name="Google Shape;22;p3"/>
          <p:cNvCxnSpPr/>
          <p:nvPr/>
        </p:nvCxnSpPr>
        <p:spPr>
          <a:xfrm>
            <a:off x="203199" y="6551615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" name="Google Shape;23;p3"/>
          <p:cNvCxnSpPr/>
          <p:nvPr/>
        </p:nvCxnSpPr>
        <p:spPr>
          <a:xfrm>
            <a:off x="203199" y="6475415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" name="Google Shape;24;p3"/>
          <p:cNvSpPr txBox="1"/>
          <p:nvPr>
            <p:ph type="title"/>
          </p:nvPr>
        </p:nvSpPr>
        <p:spPr>
          <a:xfrm>
            <a:off x="0" y="115889"/>
            <a:ext cx="12192000" cy="720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" type="body"/>
          </p:nvPr>
        </p:nvSpPr>
        <p:spPr>
          <a:xfrm>
            <a:off x="304800" y="1133475"/>
            <a:ext cx="11557000" cy="54197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2004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1pPr>
            <a:lvl2pPr indent="-32004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2pPr>
            <a:lvl3pPr indent="-320039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3pPr>
            <a:lvl4pPr indent="-320039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800"/>
              <a:buFont typeface="Noto Sans Symbols"/>
              <a:buChar char="🕔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 4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/>
          <p:nvPr>
            <p:ph type="title"/>
          </p:nvPr>
        </p:nvSpPr>
        <p:spPr>
          <a:xfrm>
            <a:off x="914400" y="44622"/>
            <a:ext cx="10363200" cy="4267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000"/>
              <a:buFont typeface="Palatino Linotype"/>
              <a:buNone/>
              <a:defRPr sz="1000"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32" name="Google Shape;132;p21"/>
          <p:cNvSpPr txBox="1"/>
          <p:nvPr>
            <p:ph idx="1" type="body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33" name="Google Shape;133;p21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>
  <p:cSld name="Title and Content 12"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202"/>
          <p:cNvSpPr txBox="1"/>
          <p:nvPr>
            <p:ph type="title"/>
          </p:nvPr>
        </p:nvSpPr>
        <p:spPr>
          <a:xfrm>
            <a:off x="0" y="115889"/>
            <a:ext cx="12192000" cy="72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075" name="Google Shape;1075;p202"/>
          <p:cNvSpPr txBox="1"/>
          <p:nvPr>
            <p:ph idx="1" type="body"/>
          </p:nvPr>
        </p:nvSpPr>
        <p:spPr>
          <a:xfrm>
            <a:off x="304800" y="1133475"/>
            <a:ext cx="11556900" cy="54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2004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1pPr>
            <a:lvl2pPr indent="-32004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2pPr>
            <a:lvl3pPr indent="-320039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3pPr>
            <a:lvl4pPr indent="-320039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800"/>
              <a:buFont typeface="Noto Sans Symbols"/>
              <a:buChar char="🕔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076" name="Google Shape;1076;p202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>
  <p:cSld name="Section Header 15"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203"/>
          <p:cNvSpPr txBox="1"/>
          <p:nvPr>
            <p:ph type="title"/>
          </p:nvPr>
        </p:nvSpPr>
        <p:spPr>
          <a:xfrm>
            <a:off x="963084" y="4406901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000"/>
              <a:buFont typeface="Calibri"/>
              <a:buNone/>
              <a:defRPr b="1" sz="4000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079" name="Google Shape;1079;p203"/>
          <p:cNvSpPr txBox="1"/>
          <p:nvPr>
            <p:ph idx="1" type="body"/>
          </p:nvPr>
        </p:nvSpPr>
        <p:spPr>
          <a:xfrm>
            <a:off x="963084" y="2906713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080" name="Google Shape;1080;p203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showMasterSp="0">
  <p:cSld name="Two Content 10"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82" name="Google Shape;1082;p204"/>
          <p:cNvCxnSpPr/>
          <p:nvPr/>
        </p:nvCxnSpPr>
        <p:spPr>
          <a:xfrm>
            <a:off x="203199" y="989014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83" name="Google Shape;1083;p204"/>
          <p:cNvCxnSpPr/>
          <p:nvPr/>
        </p:nvCxnSpPr>
        <p:spPr>
          <a:xfrm>
            <a:off x="203199" y="1065214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84" name="Google Shape;1084;p204"/>
          <p:cNvCxnSpPr/>
          <p:nvPr/>
        </p:nvCxnSpPr>
        <p:spPr>
          <a:xfrm>
            <a:off x="203199" y="6551615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85" name="Google Shape;1085;p204"/>
          <p:cNvCxnSpPr/>
          <p:nvPr/>
        </p:nvCxnSpPr>
        <p:spPr>
          <a:xfrm>
            <a:off x="203199" y="6475415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86" name="Google Shape;1086;p204"/>
          <p:cNvSpPr txBox="1"/>
          <p:nvPr>
            <p:ph type="title"/>
          </p:nvPr>
        </p:nvSpPr>
        <p:spPr>
          <a:xfrm>
            <a:off x="0" y="115889"/>
            <a:ext cx="12192000" cy="72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087" name="Google Shape;1087;p204"/>
          <p:cNvSpPr txBox="1"/>
          <p:nvPr>
            <p:ph idx="1" type="body"/>
          </p:nvPr>
        </p:nvSpPr>
        <p:spPr>
          <a:xfrm>
            <a:off x="304800" y="981075"/>
            <a:ext cx="5676900" cy="54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7084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70981"/>
              </a:buClr>
              <a:buSzPts val="2240"/>
              <a:buFont typeface="Noto Sans Symbols"/>
              <a:buChar char="●"/>
              <a:defRPr sz="2800"/>
            </a:lvl1pPr>
            <a:lvl2pPr indent="-37084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70981"/>
              </a:buClr>
              <a:buSzPts val="2240"/>
              <a:buFont typeface="Noto Sans Symbols"/>
              <a:buChar char="●"/>
              <a:defRPr sz="2800"/>
            </a:lvl2pPr>
            <a:lvl3pPr indent="-370839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70981"/>
              </a:buClr>
              <a:buSzPts val="2240"/>
              <a:buFont typeface="Noto Sans Symbols"/>
              <a:buChar char="●"/>
              <a:defRPr sz="2800"/>
            </a:lvl3pPr>
            <a:lvl4pPr indent="-370839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70981"/>
              </a:buClr>
              <a:buSzPts val="2240"/>
              <a:buFont typeface="Noto Sans Symbols"/>
              <a:buChar char="●"/>
              <a:defRPr sz="2800"/>
            </a:lvl4pPr>
            <a:lvl5pPr indent="-4064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70981"/>
              </a:buClr>
              <a:buSzPts val="2800"/>
              <a:buFont typeface="Noto Sans Symbols"/>
              <a:buChar char="🕔"/>
              <a:defRPr sz="2800"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088" name="Google Shape;1088;p204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showMasterSp="0">
  <p:cSld name="Comparison 3"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0" name="Google Shape;1090;p205"/>
          <p:cNvCxnSpPr/>
          <p:nvPr/>
        </p:nvCxnSpPr>
        <p:spPr>
          <a:xfrm>
            <a:off x="203199" y="989014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91" name="Google Shape;1091;p205"/>
          <p:cNvCxnSpPr/>
          <p:nvPr/>
        </p:nvCxnSpPr>
        <p:spPr>
          <a:xfrm>
            <a:off x="203199" y="1065214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92" name="Google Shape;1092;p205"/>
          <p:cNvCxnSpPr/>
          <p:nvPr/>
        </p:nvCxnSpPr>
        <p:spPr>
          <a:xfrm>
            <a:off x="203199" y="6551615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93" name="Google Shape;1093;p205"/>
          <p:cNvCxnSpPr/>
          <p:nvPr/>
        </p:nvCxnSpPr>
        <p:spPr>
          <a:xfrm>
            <a:off x="203199" y="6475415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94" name="Google Shape;1094;p205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095" name="Google Shape;1095;p205"/>
          <p:cNvSpPr txBox="1"/>
          <p:nvPr>
            <p:ph idx="1" type="body"/>
          </p:nvPr>
        </p:nvSpPr>
        <p:spPr>
          <a:xfrm>
            <a:off x="609600" y="1535112"/>
            <a:ext cx="53868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096" name="Google Shape;1096;p205"/>
          <p:cNvSpPr txBox="1"/>
          <p:nvPr>
            <p:ph idx="2" type="body"/>
          </p:nvPr>
        </p:nvSpPr>
        <p:spPr>
          <a:xfrm>
            <a:off x="6193368" y="1535112"/>
            <a:ext cx="5388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097" name="Google Shape;1097;p205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 11"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206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>
  <p:cSld name="Content with Caption 3">
    <p:spTree>
      <p:nvGrpSpPr>
        <p:cNvPr id="1100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01" name="Google Shape;1101;p207"/>
          <p:cNvCxnSpPr/>
          <p:nvPr/>
        </p:nvCxnSpPr>
        <p:spPr>
          <a:xfrm>
            <a:off x="203199" y="989014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02" name="Google Shape;1102;p207"/>
          <p:cNvCxnSpPr/>
          <p:nvPr/>
        </p:nvCxnSpPr>
        <p:spPr>
          <a:xfrm>
            <a:off x="203199" y="1065214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03" name="Google Shape;1103;p207"/>
          <p:cNvCxnSpPr/>
          <p:nvPr/>
        </p:nvCxnSpPr>
        <p:spPr>
          <a:xfrm>
            <a:off x="203199" y="6551615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04" name="Google Shape;1104;p207"/>
          <p:cNvCxnSpPr/>
          <p:nvPr/>
        </p:nvCxnSpPr>
        <p:spPr>
          <a:xfrm>
            <a:off x="203199" y="6475415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05" name="Google Shape;1105;p207"/>
          <p:cNvSpPr txBox="1"/>
          <p:nvPr>
            <p:ph type="title"/>
          </p:nvPr>
        </p:nvSpPr>
        <p:spPr>
          <a:xfrm>
            <a:off x="609601" y="273050"/>
            <a:ext cx="40110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2000"/>
              <a:buFont typeface="Calibri"/>
              <a:buNone/>
              <a:defRPr b="1" sz="20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106" name="Google Shape;1106;p207"/>
          <p:cNvSpPr txBox="1"/>
          <p:nvPr>
            <p:ph idx="1" type="body"/>
          </p:nvPr>
        </p:nvSpPr>
        <p:spPr>
          <a:xfrm>
            <a:off x="4766733" y="273050"/>
            <a:ext cx="6815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9116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70981"/>
              </a:buClr>
              <a:buSzPts val="2560"/>
              <a:buFont typeface="Noto Sans Symbols"/>
              <a:buChar char="●"/>
              <a:defRPr sz="3200"/>
            </a:lvl1pPr>
            <a:lvl2pPr indent="-391160" lvl="1" marL="9144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70981"/>
              </a:buClr>
              <a:buSzPts val="2560"/>
              <a:buFont typeface="Noto Sans Symbols"/>
              <a:buChar char="●"/>
              <a:defRPr sz="3200"/>
            </a:lvl2pPr>
            <a:lvl3pPr indent="-391160" lvl="2" marL="1371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70981"/>
              </a:buClr>
              <a:buSzPts val="2560"/>
              <a:buFont typeface="Noto Sans Symbols"/>
              <a:buChar char="●"/>
              <a:defRPr sz="3200"/>
            </a:lvl3pPr>
            <a:lvl4pPr indent="-391160" lvl="3" marL="18288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70981"/>
              </a:buClr>
              <a:buSzPts val="2560"/>
              <a:buFont typeface="Noto Sans Symbols"/>
              <a:buChar char="●"/>
              <a:defRPr sz="3200"/>
            </a:lvl4pPr>
            <a:lvl5pPr indent="-431800" lvl="4" marL="22860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70981"/>
              </a:buClr>
              <a:buSzPts val="3200"/>
              <a:buFont typeface="Noto Sans Symbols"/>
              <a:buChar char="🕔"/>
              <a:defRPr sz="3200"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107" name="Google Shape;1107;p207"/>
          <p:cNvSpPr txBox="1"/>
          <p:nvPr>
            <p:ph idx="2" type="body"/>
          </p:nvPr>
        </p:nvSpPr>
        <p:spPr>
          <a:xfrm>
            <a:off x="609600" y="1435101"/>
            <a:ext cx="40110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108" name="Google Shape;1108;p207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>
  <p:cSld name="Picture with Caption 3">
    <p:spTree>
      <p:nvGrpSpPr>
        <p:cNvPr id="1109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10" name="Google Shape;1110;p208"/>
          <p:cNvCxnSpPr/>
          <p:nvPr/>
        </p:nvCxnSpPr>
        <p:spPr>
          <a:xfrm>
            <a:off x="203199" y="989014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11" name="Google Shape;1111;p208"/>
          <p:cNvCxnSpPr/>
          <p:nvPr/>
        </p:nvCxnSpPr>
        <p:spPr>
          <a:xfrm>
            <a:off x="203199" y="1065214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12" name="Google Shape;1112;p208"/>
          <p:cNvCxnSpPr/>
          <p:nvPr/>
        </p:nvCxnSpPr>
        <p:spPr>
          <a:xfrm>
            <a:off x="203199" y="6551615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13" name="Google Shape;1113;p208"/>
          <p:cNvCxnSpPr/>
          <p:nvPr/>
        </p:nvCxnSpPr>
        <p:spPr>
          <a:xfrm>
            <a:off x="203199" y="6475415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14" name="Google Shape;1114;p208"/>
          <p:cNvSpPr txBox="1"/>
          <p:nvPr>
            <p:ph type="title"/>
          </p:nvPr>
        </p:nvSpPr>
        <p:spPr>
          <a:xfrm>
            <a:off x="2389715" y="4800600"/>
            <a:ext cx="73152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2000"/>
              <a:buFont typeface="Calibri"/>
              <a:buNone/>
              <a:defRPr b="1" sz="20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115" name="Google Shape;1115;p208"/>
          <p:cNvSpPr/>
          <p:nvPr>
            <p:ph idx="2" type="pic"/>
          </p:nvPr>
        </p:nvSpPr>
        <p:spPr>
          <a:xfrm>
            <a:off x="2389715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o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o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6" name="Google Shape;1116;p208"/>
          <p:cNvSpPr txBox="1"/>
          <p:nvPr>
            <p:ph idx="1" type="body"/>
          </p:nvPr>
        </p:nvSpPr>
        <p:spPr>
          <a:xfrm>
            <a:off x="2389715" y="5367337"/>
            <a:ext cx="73152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3pPr>
            <a:lvl4pPr indent="-2286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4pPr>
            <a:lvl5pPr indent="-2286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117" name="Google Shape;1117;p208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showMasterSp="0">
  <p:cSld name="Title and Vertical Text 2">
    <p:spTree>
      <p:nvGrpSpPr>
        <p:cNvPr id="1118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19" name="Google Shape;1119;p209"/>
          <p:cNvCxnSpPr/>
          <p:nvPr/>
        </p:nvCxnSpPr>
        <p:spPr>
          <a:xfrm>
            <a:off x="203199" y="989014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20" name="Google Shape;1120;p209"/>
          <p:cNvCxnSpPr/>
          <p:nvPr/>
        </p:nvCxnSpPr>
        <p:spPr>
          <a:xfrm>
            <a:off x="203199" y="1065214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21" name="Google Shape;1121;p209"/>
          <p:cNvCxnSpPr/>
          <p:nvPr/>
        </p:nvCxnSpPr>
        <p:spPr>
          <a:xfrm>
            <a:off x="203199" y="6551615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22" name="Google Shape;1122;p209"/>
          <p:cNvCxnSpPr/>
          <p:nvPr/>
        </p:nvCxnSpPr>
        <p:spPr>
          <a:xfrm>
            <a:off x="203199" y="6475415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23" name="Google Shape;1123;p209"/>
          <p:cNvSpPr txBox="1"/>
          <p:nvPr>
            <p:ph type="title"/>
          </p:nvPr>
        </p:nvSpPr>
        <p:spPr>
          <a:xfrm>
            <a:off x="0" y="115889"/>
            <a:ext cx="12192000" cy="72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124" name="Google Shape;1124;p209"/>
          <p:cNvSpPr txBox="1"/>
          <p:nvPr>
            <p:ph idx="1" type="body"/>
          </p:nvPr>
        </p:nvSpPr>
        <p:spPr>
          <a:xfrm>
            <a:off x="304800" y="1133475"/>
            <a:ext cx="11556900" cy="54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2004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1pPr>
            <a:lvl2pPr indent="-32004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2pPr>
            <a:lvl3pPr indent="-320039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3pPr>
            <a:lvl4pPr indent="-320039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800"/>
              <a:buFont typeface="Noto Sans Symbols"/>
              <a:buChar char="🕔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125" name="Google Shape;1125;p209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>
  <p:cSld name="Vertical Title and Text 3">
    <p:spTree>
      <p:nvGrpSpPr>
        <p:cNvPr id="1126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7" name="Google Shape;1127;p210"/>
          <p:cNvCxnSpPr/>
          <p:nvPr/>
        </p:nvCxnSpPr>
        <p:spPr>
          <a:xfrm>
            <a:off x="203199" y="989014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28" name="Google Shape;1128;p210"/>
          <p:cNvCxnSpPr/>
          <p:nvPr/>
        </p:nvCxnSpPr>
        <p:spPr>
          <a:xfrm>
            <a:off x="203199" y="1065214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29" name="Google Shape;1129;p210"/>
          <p:cNvCxnSpPr/>
          <p:nvPr/>
        </p:nvCxnSpPr>
        <p:spPr>
          <a:xfrm>
            <a:off x="203199" y="6551615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30" name="Google Shape;1130;p210"/>
          <p:cNvCxnSpPr/>
          <p:nvPr/>
        </p:nvCxnSpPr>
        <p:spPr>
          <a:xfrm>
            <a:off x="203199" y="6475415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31" name="Google Shape;1131;p210"/>
          <p:cNvSpPr txBox="1"/>
          <p:nvPr>
            <p:ph type="title"/>
          </p:nvPr>
        </p:nvSpPr>
        <p:spPr>
          <a:xfrm>
            <a:off x="9144000" y="115887"/>
            <a:ext cx="3048000" cy="62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132" name="Google Shape;1132;p210"/>
          <p:cNvSpPr txBox="1"/>
          <p:nvPr>
            <p:ph idx="1" type="body"/>
          </p:nvPr>
        </p:nvSpPr>
        <p:spPr>
          <a:xfrm>
            <a:off x="0" y="115887"/>
            <a:ext cx="8940900" cy="62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2004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1pPr>
            <a:lvl2pPr indent="-32004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2pPr>
            <a:lvl3pPr indent="-320039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3pPr>
            <a:lvl4pPr indent="-320039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800"/>
              <a:buFont typeface="Noto Sans Symbols"/>
              <a:buChar char="🕔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133" name="Google Shape;1133;p210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Blank" showMasterSp="0">
  <p:cSld name="6_Blank 2">
    <p:spTree>
      <p:nvGrpSpPr>
        <p:cNvPr id="1134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5" name="Google Shape;1135;p211"/>
          <p:cNvCxnSpPr/>
          <p:nvPr/>
        </p:nvCxnSpPr>
        <p:spPr>
          <a:xfrm>
            <a:off x="203199" y="989014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36" name="Google Shape;1136;p211"/>
          <p:cNvCxnSpPr/>
          <p:nvPr/>
        </p:nvCxnSpPr>
        <p:spPr>
          <a:xfrm>
            <a:off x="203199" y="1065214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37" name="Google Shape;1137;p211"/>
          <p:cNvCxnSpPr/>
          <p:nvPr/>
        </p:nvCxnSpPr>
        <p:spPr>
          <a:xfrm>
            <a:off x="203199" y="6551615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38" name="Google Shape;1138;p211"/>
          <p:cNvCxnSpPr/>
          <p:nvPr/>
        </p:nvCxnSpPr>
        <p:spPr>
          <a:xfrm>
            <a:off x="203199" y="6475415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39" name="Google Shape;1139;p211"/>
          <p:cNvSpPr txBox="1"/>
          <p:nvPr>
            <p:ph type="title"/>
          </p:nvPr>
        </p:nvSpPr>
        <p:spPr>
          <a:xfrm>
            <a:off x="2433422" y="1"/>
            <a:ext cx="7803000" cy="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pic>
        <p:nvPicPr>
          <p:cNvPr id="1140" name="Google Shape;1140;p2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931818" y="102798"/>
            <a:ext cx="1196842" cy="331204"/>
          </a:xfrm>
          <a:prstGeom prst="rect">
            <a:avLst/>
          </a:prstGeom>
          <a:noFill/>
          <a:ln>
            <a:noFill/>
          </a:ln>
        </p:spPr>
      </p:pic>
      <p:sp>
        <p:nvSpPr>
          <p:cNvPr id="1141" name="Google Shape;1141;p211"/>
          <p:cNvSpPr txBox="1"/>
          <p:nvPr>
            <p:ph idx="12" type="sldNum"/>
          </p:nvPr>
        </p:nvSpPr>
        <p:spPr>
          <a:xfrm>
            <a:off x="8425102" y="6356350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 3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2"/>
          <p:cNvSpPr txBox="1"/>
          <p:nvPr>
            <p:ph type="title"/>
          </p:nvPr>
        </p:nvSpPr>
        <p:spPr>
          <a:xfrm>
            <a:off x="609600" y="0"/>
            <a:ext cx="10972800" cy="9807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36" name="Google Shape;136;p22"/>
          <p:cNvSpPr txBox="1"/>
          <p:nvPr>
            <p:ph idx="1" type="body"/>
          </p:nvPr>
        </p:nvSpPr>
        <p:spPr>
          <a:xfrm>
            <a:off x="609600" y="1124745"/>
            <a:ext cx="10972800" cy="5001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37" name="Google Shape;137;p22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showMasterSp="0">
  <p:cSld name="1_Title Slide 4">
    <p:spTree>
      <p:nvGrpSpPr>
        <p:cNvPr id="1142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p212"/>
          <p:cNvSpPr txBox="1"/>
          <p:nvPr>
            <p:ph idx="12" type="sldNum"/>
          </p:nvPr>
        </p:nvSpPr>
        <p:spPr>
          <a:xfrm>
            <a:off x="8425102" y="6356350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 15">
    <p:spTree>
      <p:nvGrpSpPr>
        <p:cNvPr id="1144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45" name="Google Shape;1145;p213"/>
          <p:cNvCxnSpPr/>
          <p:nvPr/>
        </p:nvCxnSpPr>
        <p:spPr>
          <a:xfrm>
            <a:off x="203199" y="989014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46" name="Google Shape;1146;p213"/>
          <p:cNvCxnSpPr/>
          <p:nvPr/>
        </p:nvCxnSpPr>
        <p:spPr>
          <a:xfrm>
            <a:off x="203199" y="1065214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47" name="Google Shape;1147;p213"/>
          <p:cNvCxnSpPr/>
          <p:nvPr/>
        </p:nvCxnSpPr>
        <p:spPr>
          <a:xfrm>
            <a:off x="203199" y="6551615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48" name="Google Shape;1148;p213"/>
          <p:cNvCxnSpPr/>
          <p:nvPr/>
        </p:nvCxnSpPr>
        <p:spPr>
          <a:xfrm>
            <a:off x="203199" y="6475415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49" name="Google Shape;1149;p213"/>
          <p:cNvSpPr txBox="1"/>
          <p:nvPr>
            <p:ph type="title"/>
          </p:nvPr>
        </p:nvSpPr>
        <p:spPr>
          <a:xfrm>
            <a:off x="914400" y="2130425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150" name="Google Shape;1150;p213"/>
          <p:cNvSpPr txBox="1"/>
          <p:nvPr>
            <p:ph idx="1" type="body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indent="-228600" lvl="1" marL="914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151" name="Google Shape;1151;p213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>
  <p:cSld name="Title and Content 13">
    <p:spTree>
      <p:nvGrpSpPr>
        <p:cNvPr id="1152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53" name="Google Shape;1153;p214"/>
          <p:cNvCxnSpPr/>
          <p:nvPr/>
        </p:nvCxnSpPr>
        <p:spPr>
          <a:xfrm>
            <a:off x="203199" y="989014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54" name="Google Shape;1154;p214"/>
          <p:cNvCxnSpPr/>
          <p:nvPr/>
        </p:nvCxnSpPr>
        <p:spPr>
          <a:xfrm>
            <a:off x="203199" y="1065214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55" name="Google Shape;1155;p214"/>
          <p:cNvCxnSpPr/>
          <p:nvPr/>
        </p:nvCxnSpPr>
        <p:spPr>
          <a:xfrm>
            <a:off x="203199" y="6551615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56" name="Google Shape;1156;p214"/>
          <p:cNvCxnSpPr/>
          <p:nvPr/>
        </p:nvCxnSpPr>
        <p:spPr>
          <a:xfrm>
            <a:off x="203199" y="6475415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57" name="Google Shape;1157;p214"/>
          <p:cNvSpPr txBox="1"/>
          <p:nvPr>
            <p:ph type="title"/>
          </p:nvPr>
        </p:nvSpPr>
        <p:spPr>
          <a:xfrm>
            <a:off x="0" y="115889"/>
            <a:ext cx="12192000" cy="72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158" name="Google Shape;1158;p214"/>
          <p:cNvSpPr txBox="1"/>
          <p:nvPr>
            <p:ph idx="1" type="body"/>
          </p:nvPr>
        </p:nvSpPr>
        <p:spPr>
          <a:xfrm>
            <a:off x="304800" y="1133475"/>
            <a:ext cx="11556900" cy="54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2004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1pPr>
            <a:lvl2pPr indent="-32004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2pPr>
            <a:lvl3pPr indent="-320039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3pPr>
            <a:lvl4pPr indent="-320039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800"/>
              <a:buFont typeface="Noto Sans Symbols"/>
              <a:buChar char="🕔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159" name="Google Shape;1159;p214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>
  <p:cSld name="Section Header 16">
    <p:spTree>
      <p:nvGrpSpPr>
        <p:cNvPr id="1160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61" name="Google Shape;1161;p215"/>
          <p:cNvCxnSpPr/>
          <p:nvPr/>
        </p:nvCxnSpPr>
        <p:spPr>
          <a:xfrm>
            <a:off x="203199" y="989014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62" name="Google Shape;1162;p215"/>
          <p:cNvCxnSpPr/>
          <p:nvPr/>
        </p:nvCxnSpPr>
        <p:spPr>
          <a:xfrm>
            <a:off x="203199" y="1065214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63" name="Google Shape;1163;p215"/>
          <p:cNvCxnSpPr/>
          <p:nvPr/>
        </p:nvCxnSpPr>
        <p:spPr>
          <a:xfrm>
            <a:off x="203199" y="6551615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64" name="Google Shape;1164;p215"/>
          <p:cNvCxnSpPr/>
          <p:nvPr/>
        </p:nvCxnSpPr>
        <p:spPr>
          <a:xfrm>
            <a:off x="203199" y="6475415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65" name="Google Shape;1165;p215"/>
          <p:cNvSpPr txBox="1"/>
          <p:nvPr>
            <p:ph type="title"/>
          </p:nvPr>
        </p:nvSpPr>
        <p:spPr>
          <a:xfrm>
            <a:off x="963084" y="4406901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000"/>
              <a:buFont typeface="Calibri"/>
              <a:buNone/>
              <a:defRPr b="1" sz="4000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166" name="Google Shape;1166;p215"/>
          <p:cNvSpPr txBox="1"/>
          <p:nvPr>
            <p:ph idx="1" type="body"/>
          </p:nvPr>
        </p:nvSpPr>
        <p:spPr>
          <a:xfrm>
            <a:off x="963084" y="2906713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167" name="Google Shape;1167;p215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showMasterSp="0">
  <p:cSld name="Two Content 11">
    <p:spTree>
      <p:nvGrpSpPr>
        <p:cNvPr id="1168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69" name="Google Shape;1169;p216"/>
          <p:cNvCxnSpPr/>
          <p:nvPr/>
        </p:nvCxnSpPr>
        <p:spPr>
          <a:xfrm>
            <a:off x="203199" y="989014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70" name="Google Shape;1170;p216"/>
          <p:cNvCxnSpPr/>
          <p:nvPr/>
        </p:nvCxnSpPr>
        <p:spPr>
          <a:xfrm>
            <a:off x="203199" y="1065214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71" name="Google Shape;1171;p216"/>
          <p:cNvCxnSpPr/>
          <p:nvPr/>
        </p:nvCxnSpPr>
        <p:spPr>
          <a:xfrm>
            <a:off x="203199" y="6551615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72" name="Google Shape;1172;p216"/>
          <p:cNvCxnSpPr/>
          <p:nvPr/>
        </p:nvCxnSpPr>
        <p:spPr>
          <a:xfrm>
            <a:off x="203199" y="6475415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73" name="Google Shape;1173;p216"/>
          <p:cNvSpPr txBox="1"/>
          <p:nvPr>
            <p:ph type="title"/>
          </p:nvPr>
        </p:nvSpPr>
        <p:spPr>
          <a:xfrm>
            <a:off x="0" y="115889"/>
            <a:ext cx="12192000" cy="72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174" name="Google Shape;1174;p216"/>
          <p:cNvSpPr txBox="1"/>
          <p:nvPr>
            <p:ph idx="1" type="body"/>
          </p:nvPr>
        </p:nvSpPr>
        <p:spPr>
          <a:xfrm>
            <a:off x="304800" y="981075"/>
            <a:ext cx="5676900" cy="54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7084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70981"/>
              </a:buClr>
              <a:buSzPts val="2240"/>
              <a:buFont typeface="Noto Sans Symbols"/>
              <a:buChar char="●"/>
              <a:defRPr sz="2800"/>
            </a:lvl1pPr>
            <a:lvl2pPr indent="-37084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70981"/>
              </a:buClr>
              <a:buSzPts val="2240"/>
              <a:buFont typeface="Noto Sans Symbols"/>
              <a:buChar char="●"/>
              <a:defRPr sz="2800"/>
            </a:lvl2pPr>
            <a:lvl3pPr indent="-370839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70981"/>
              </a:buClr>
              <a:buSzPts val="2240"/>
              <a:buFont typeface="Noto Sans Symbols"/>
              <a:buChar char="●"/>
              <a:defRPr sz="2800"/>
            </a:lvl3pPr>
            <a:lvl4pPr indent="-370839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70981"/>
              </a:buClr>
              <a:buSzPts val="2240"/>
              <a:buFont typeface="Noto Sans Symbols"/>
              <a:buChar char="●"/>
              <a:defRPr sz="2800"/>
            </a:lvl4pPr>
            <a:lvl5pPr indent="-4064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70981"/>
              </a:buClr>
              <a:buSzPts val="2800"/>
              <a:buFont typeface="Noto Sans Symbols"/>
              <a:buChar char="🕔"/>
              <a:defRPr sz="2800"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175" name="Google Shape;1175;p216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showMasterSp="0">
  <p:cSld name="Comparison 4">
    <p:spTree>
      <p:nvGrpSpPr>
        <p:cNvPr id="1176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77" name="Google Shape;1177;p217"/>
          <p:cNvCxnSpPr/>
          <p:nvPr/>
        </p:nvCxnSpPr>
        <p:spPr>
          <a:xfrm>
            <a:off x="203199" y="989014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78" name="Google Shape;1178;p217"/>
          <p:cNvCxnSpPr/>
          <p:nvPr/>
        </p:nvCxnSpPr>
        <p:spPr>
          <a:xfrm>
            <a:off x="203199" y="1065214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79" name="Google Shape;1179;p217"/>
          <p:cNvCxnSpPr/>
          <p:nvPr/>
        </p:nvCxnSpPr>
        <p:spPr>
          <a:xfrm>
            <a:off x="203199" y="6551615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80" name="Google Shape;1180;p217"/>
          <p:cNvCxnSpPr/>
          <p:nvPr/>
        </p:nvCxnSpPr>
        <p:spPr>
          <a:xfrm>
            <a:off x="203199" y="6475415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81" name="Google Shape;1181;p217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182" name="Google Shape;1182;p217"/>
          <p:cNvSpPr txBox="1"/>
          <p:nvPr>
            <p:ph idx="1" type="body"/>
          </p:nvPr>
        </p:nvSpPr>
        <p:spPr>
          <a:xfrm>
            <a:off x="609600" y="1535112"/>
            <a:ext cx="53868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183" name="Google Shape;1183;p217"/>
          <p:cNvSpPr txBox="1"/>
          <p:nvPr>
            <p:ph idx="2" type="body"/>
          </p:nvPr>
        </p:nvSpPr>
        <p:spPr>
          <a:xfrm>
            <a:off x="6193368" y="1535112"/>
            <a:ext cx="5388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184" name="Google Shape;1184;p217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>
  <p:cSld name="Title Only">
    <p:spTree>
      <p:nvGrpSpPr>
        <p:cNvPr id="1185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6" name="Google Shape;1186;p218"/>
          <p:cNvCxnSpPr/>
          <p:nvPr/>
        </p:nvCxnSpPr>
        <p:spPr>
          <a:xfrm>
            <a:off x="203199" y="989014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87" name="Google Shape;1187;p218"/>
          <p:cNvCxnSpPr/>
          <p:nvPr/>
        </p:nvCxnSpPr>
        <p:spPr>
          <a:xfrm>
            <a:off x="203199" y="1065214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88" name="Google Shape;1188;p218"/>
          <p:cNvCxnSpPr/>
          <p:nvPr/>
        </p:nvCxnSpPr>
        <p:spPr>
          <a:xfrm>
            <a:off x="203199" y="6551615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89" name="Google Shape;1189;p218"/>
          <p:cNvCxnSpPr/>
          <p:nvPr/>
        </p:nvCxnSpPr>
        <p:spPr>
          <a:xfrm>
            <a:off x="203199" y="6475415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90" name="Google Shape;1190;p218"/>
          <p:cNvSpPr txBox="1"/>
          <p:nvPr>
            <p:ph type="title"/>
          </p:nvPr>
        </p:nvSpPr>
        <p:spPr>
          <a:xfrm>
            <a:off x="0" y="115889"/>
            <a:ext cx="12192000" cy="72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191" name="Google Shape;1191;p218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 12">
    <p:spTree>
      <p:nvGrpSpPr>
        <p:cNvPr id="1192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93" name="Google Shape;1193;p219"/>
          <p:cNvCxnSpPr/>
          <p:nvPr/>
        </p:nvCxnSpPr>
        <p:spPr>
          <a:xfrm>
            <a:off x="203199" y="989014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94" name="Google Shape;1194;p219"/>
          <p:cNvCxnSpPr/>
          <p:nvPr/>
        </p:nvCxnSpPr>
        <p:spPr>
          <a:xfrm>
            <a:off x="203199" y="1065214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95" name="Google Shape;1195;p219"/>
          <p:cNvCxnSpPr/>
          <p:nvPr/>
        </p:nvCxnSpPr>
        <p:spPr>
          <a:xfrm>
            <a:off x="203199" y="6551615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96" name="Google Shape;1196;p219"/>
          <p:cNvCxnSpPr/>
          <p:nvPr/>
        </p:nvCxnSpPr>
        <p:spPr>
          <a:xfrm>
            <a:off x="203199" y="6475415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97" name="Google Shape;1197;p219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>
  <p:cSld name="Content with Caption 4">
    <p:spTree>
      <p:nvGrpSpPr>
        <p:cNvPr id="1198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99" name="Google Shape;1199;p220"/>
          <p:cNvCxnSpPr/>
          <p:nvPr/>
        </p:nvCxnSpPr>
        <p:spPr>
          <a:xfrm>
            <a:off x="203199" y="989014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00" name="Google Shape;1200;p220"/>
          <p:cNvCxnSpPr/>
          <p:nvPr/>
        </p:nvCxnSpPr>
        <p:spPr>
          <a:xfrm>
            <a:off x="203199" y="1065214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01" name="Google Shape;1201;p220"/>
          <p:cNvCxnSpPr/>
          <p:nvPr/>
        </p:nvCxnSpPr>
        <p:spPr>
          <a:xfrm>
            <a:off x="203199" y="6551615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02" name="Google Shape;1202;p220"/>
          <p:cNvCxnSpPr/>
          <p:nvPr/>
        </p:nvCxnSpPr>
        <p:spPr>
          <a:xfrm>
            <a:off x="203199" y="6475415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03" name="Google Shape;1203;p220"/>
          <p:cNvSpPr txBox="1"/>
          <p:nvPr>
            <p:ph type="title"/>
          </p:nvPr>
        </p:nvSpPr>
        <p:spPr>
          <a:xfrm>
            <a:off x="609601" y="273050"/>
            <a:ext cx="40110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2000"/>
              <a:buFont typeface="Calibri"/>
              <a:buNone/>
              <a:defRPr b="1" sz="20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04" name="Google Shape;1204;p220"/>
          <p:cNvSpPr txBox="1"/>
          <p:nvPr>
            <p:ph idx="1" type="body"/>
          </p:nvPr>
        </p:nvSpPr>
        <p:spPr>
          <a:xfrm>
            <a:off x="4766733" y="273050"/>
            <a:ext cx="6815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9116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70981"/>
              </a:buClr>
              <a:buSzPts val="2560"/>
              <a:buFont typeface="Noto Sans Symbols"/>
              <a:buChar char="●"/>
              <a:defRPr sz="3200"/>
            </a:lvl1pPr>
            <a:lvl2pPr indent="-391160" lvl="1" marL="9144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70981"/>
              </a:buClr>
              <a:buSzPts val="2560"/>
              <a:buFont typeface="Noto Sans Symbols"/>
              <a:buChar char="●"/>
              <a:defRPr sz="3200"/>
            </a:lvl2pPr>
            <a:lvl3pPr indent="-391160" lvl="2" marL="1371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70981"/>
              </a:buClr>
              <a:buSzPts val="2560"/>
              <a:buFont typeface="Noto Sans Symbols"/>
              <a:buChar char="●"/>
              <a:defRPr sz="3200"/>
            </a:lvl3pPr>
            <a:lvl4pPr indent="-391160" lvl="3" marL="18288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70981"/>
              </a:buClr>
              <a:buSzPts val="2560"/>
              <a:buFont typeface="Noto Sans Symbols"/>
              <a:buChar char="●"/>
              <a:defRPr sz="3200"/>
            </a:lvl4pPr>
            <a:lvl5pPr indent="-431800" lvl="4" marL="22860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70981"/>
              </a:buClr>
              <a:buSzPts val="3200"/>
              <a:buFont typeface="Noto Sans Symbols"/>
              <a:buChar char="🕔"/>
              <a:defRPr sz="3200"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205" name="Google Shape;1205;p220"/>
          <p:cNvSpPr txBox="1"/>
          <p:nvPr>
            <p:ph idx="2" type="body"/>
          </p:nvPr>
        </p:nvSpPr>
        <p:spPr>
          <a:xfrm>
            <a:off x="609600" y="1435101"/>
            <a:ext cx="40110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206" name="Google Shape;1206;p220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>
  <p:cSld name="Picture with Caption 4">
    <p:spTree>
      <p:nvGrpSpPr>
        <p:cNvPr id="1207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08" name="Google Shape;1208;p221"/>
          <p:cNvCxnSpPr/>
          <p:nvPr/>
        </p:nvCxnSpPr>
        <p:spPr>
          <a:xfrm>
            <a:off x="203199" y="989014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09" name="Google Shape;1209;p221"/>
          <p:cNvCxnSpPr/>
          <p:nvPr/>
        </p:nvCxnSpPr>
        <p:spPr>
          <a:xfrm>
            <a:off x="203199" y="1065214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10" name="Google Shape;1210;p221"/>
          <p:cNvCxnSpPr/>
          <p:nvPr/>
        </p:nvCxnSpPr>
        <p:spPr>
          <a:xfrm>
            <a:off x="203199" y="6551615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11" name="Google Shape;1211;p221"/>
          <p:cNvCxnSpPr/>
          <p:nvPr/>
        </p:nvCxnSpPr>
        <p:spPr>
          <a:xfrm>
            <a:off x="203199" y="6475415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12" name="Google Shape;1212;p221"/>
          <p:cNvSpPr txBox="1"/>
          <p:nvPr>
            <p:ph type="title"/>
          </p:nvPr>
        </p:nvSpPr>
        <p:spPr>
          <a:xfrm>
            <a:off x="2389715" y="4800600"/>
            <a:ext cx="73152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2000"/>
              <a:buFont typeface="Calibri"/>
              <a:buNone/>
              <a:defRPr b="1" sz="20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13" name="Google Shape;1213;p221"/>
          <p:cNvSpPr/>
          <p:nvPr>
            <p:ph idx="2" type="pic"/>
          </p:nvPr>
        </p:nvSpPr>
        <p:spPr>
          <a:xfrm>
            <a:off x="2389715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o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o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4" name="Google Shape;1214;p221"/>
          <p:cNvSpPr txBox="1"/>
          <p:nvPr>
            <p:ph idx="1" type="body"/>
          </p:nvPr>
        </p:nvSpPr>
        <p:spPr>
          <a:xfrm>
            <a:off x="2389715" y="5367337"/>
            <a:ext cx="73152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3pPr>
            <a:lvl4pPr indent="-2286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4pPr>
            <a:lvl5pPr indent="-2286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215" name="Google Shape;1215;p221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 5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/>
          <p:nvPr/>
        </p:nvSpPr>
        <p:spPr>
          <a:xfrm>
            <a:off x="5994398" y="3924298"/>
            <a:ext cx="112187" cy="84141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0" name="Google Shape;140;p23"/>
          <p:cNvSpPr/>
          <p:nvPr/>
        </p:nvSpPr>
        <p:spPr>
          <a:xfrm>
            <a:off x="6261098" y="3924298"/>
            <a:ext cx="112187" cy="84141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1" name="Google Shape;141;p23"/>
          <p:cNvSpPr/>
          <p:nvPr/>
        </p:nvSpPr>
        <p:spPr>
          <a:xfrm>
            <a:off x="5729818" y="3924298"/>
            <a:ext cx="112187" cy="84141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" name="Google Shape;142;p23"/>
          <p:cNvSpPr txBox="1"/>
          <p:nvPr>
            <p:ph type="title"/>
          </p:nvPr>
        </p:nvSpPr>
        <p:spPr>
          <a:xfrm>
            <a:off x="963084" y="1371600"/>
            <a:ext cx="10363201" cy="2505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800"/>
              <a:buFont typeface="Calibri"/>
              <a:buNone/>
              <a:defRPr sz="4800">
                <a:solidFill>
                  <a:srgbClr val="2F58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43" name="Google Shape;143;p23"/>
          <p:cNvSpPr txBox="1"/>
          <p:nvPr>
            <p:ph idx="1" type="body"/>
          </p:nvPr>
        </p:nvSpPr>
        <p:spPr>
          <a:xfrm>
            <a:off x="963084" y="4068764"/>
            <a:ext cx="10363201" cy="11318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44" name="Google Shape;144;p23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showMasterSp="0">
  <p:cSld name="Title and Vertical Text 3">
    <p:spTree>
      <p:nvGrpSpPr>
        <p:cNvPr id="1216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17" name="Google Shape;1217;p222"/>
          <p:cNvCxnSpPr/>
          <p:nvPr/>
        </p:nvCxnSpPr>
        <p:spPr>
          <a:xfrm>
            <a:off x="203199" y="989014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18" name="Google Shape;1218;p222"/>
          <p:cNvCxnSpPr/>
          <p:nvPr/>
        </p:nvCxnSpPr>
        <p:spPr>
          <a:xfrm>
            <a:off x="203199" y="1065214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19" name="Google Shape;1219;p222"/>
          <p:cNvCxnSpPr/>
          <p:nvPr/>
        </p:nvCxnSpPr>
        <p:spPr>
          <a:xfrm>
            <a:off x="203199" y="6551615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20" name="Google Shape;1220;p222"/>
          <p:cNvCxnSpPr/>
          <p:nvPr/>
        </p:nvCxnSpPr>
        <p:spPr>
          <a:xfrm>
            <a:off x="203199" y="6475415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21" name="Google Shape;1221;p222"/>
          <p:cNvSpPr txBox="1"/>
          <p:nvPr>
            <p:ph type="title"/>
          </p:nvPr>
        </p:nvSpPr>
        <p:spPr>
          <a:xfrm>
            <a:off x="0" y="115889"/>
            <a:ext cx="12192000" cy="72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22" name="Google Shape;1222;p222"/>
          <p:cNvSpPr txBox="1"/>
          <p:nvPr>
            <p:ph idx="1" type="body"/>
          </p:nvPr>
        </p:nvSpPr>
        <p:spPr>
          <a:xfrm>
            <a:off x="304800" y="1133475"/>
            <a:ext cx="11556900" cy="54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2004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1pPr>
            <a:lvl2pPr indent="-32004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2pPr>
            <a:lvl3pPr indent="-320039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3pPr>
            <a:lvl4pPr indent="-320039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800"/>
              <a:buFont typeface="Noto Sans Symbols"/>
              <a:buChar char="🕔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223" name="Google Shape;1223;p222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>
  <p:cSld name="Vertical Title and Text 4">
    <p:spTree>
      <p:nvGrpSpPr>
        <p:cNvPr id="1224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25" name="Google Shape;1225;p223"/>
          <p:cNvCxnSpPr/>
          <p:nvPr/>
        </p:nvCxnSpPr>
        <p:spPr>
          <a:xfrm>
            <a:off x="203199" y="989014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26" name="Google Shape;1226;p223"/>
          <p:cNvCxnSpPr/>
          <p:nvPr/>
        </p:nvCxnSpPr>
        <p:spPr>
          <a:xfrm>
            <a:off x="203199" y="1065214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27" name="Google Shape;1227;p223"/>
          <p:cNvCxnSpPr/>
          <p:nvPr/>
        </p:nvCxnSpPr>
        <p:spPr>
          <a:xfrm>
            <a:off x="203199" y="6551615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28" name="Google Shape;1228;p223"/>
          <p:cNvCxnSpPr/>
          <p:nvPr/>
        </p:nvCxnSpPr>
        <p:spPr>
          <a:xfrm>
            <a:off x="203199" y="6475415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29" name="Google Shape;1229;p223"/>
          <p:cNvSpPr txBox="1"/>
          <p:nvPr>
            <p:ph type="title"/>
          </p:nvPr>
        </p:nvSpPr>
        <p:spPr>
          <a:xfrm>
            <a:off x="9144000" y="115887"/>
            <a:ext cx="3048000" cy="62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30" name="Google Shape;1230;p223"/>
          <p:cNvSpPr txBox="1"/>
          <p:nvPr>
            <p:ph idx="1" type="body"/>
          </p:nvPr>
        </p:nvSpPr>
        <p:spPr>
          <a:xfrm>
            <a:off x="0" y="115887"/>
            <a:ext cx="8940900" cy="62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2004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1pPr>
            <a:lvl2pPr indent="-32004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2pPr>
            <a:lvl3pPr indent="-320039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3pPr>
            <a:lvl4pPr indent="-320039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800"/>
              <a:buFont typeface="Noto Sans Symbols"/>
              <a:buChar char="🕔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231" name="Google Shape;1231;p223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Blank" showMasterSp="0">
  <p:cSld name="6_Blank 3">
    <p:spTree>
      <p:nvGrpSpPr>
        <p:cNvPr id="1232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3" name="Google Shape;1233;p224"/>
          <p:cNvCxnSpPr/>
          <p:nvPr/>
        </p:nvCxnSpPr>
        <p:spPr>
          <a:xfrm>
            <a:off x="203199" y="989014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34" name="Google Shape;1234;p224"/>
          <p:cNvCxnSpPr/>
          <p:nvPr/>
        </p:nvCxnSpPr>
        <p:spPr>
          <a:xfrm>
            <a:off x="203199" y="1065214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35" name="Google Shape;1235;p224"/>
          <p:cNvCxnSpPr/>
          <p:nvPr/>
        </p:nvCxnSpPr>
        <p:spPr>
          <a:xfrm>
            <a:off x="203199" y="6551615"/>
            <a:ext cx="11715900" cy="1500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36" name="Google Shape;1236;p224"/>
          <p:cNvCxnSpPr/>
          <p:nvPr/>
        </p:nvCxnSpPr>
        <p:spPr>
          <a:xfrm>
            <a:off x="203199" y="6475415"/>
            <a:ext cx="11715900" cy="1500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37" name="Google Shape;1237;p224"/>
          <p:cNvSpPr txBox="1"/>
          <p:nvPr>
            <p:ph type="title"/>
          </p:nvPr>
        </p:nvSpPr>
        <p:spPr>
          <a:xfrm>
            <a:off x="2433422" y="1"/>
            <a:ext cx="7803000" cy="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pic>
        <p:nvPicPr>
          <p:cNvPr id="1238" name="Google Shape;1238;p2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931818" y="102798"/>
            <a:ext cx="1196842" cy="331204"/>
          </a:xfrm>
          <a:prstGeom prst="rect">
            <a:avLst/>
          </a:prstGeom>
          <a:noFill/>
          <a:ln>
            <a:noFill/>
          </a:ln>
        </p:spPr>
      </p:pic>
      <p:sp>
        <p:nvSpPr>
          <p:cNvPr id="1239" name="Google Shape;1239;p224"/>
          <p:cNvSpPr txBox="1"/>
          <p:nvPr>
            <p:ph idx="12" type="sldNum"/>
          </p:nvPr>
        </p:nvSpPr>
        <p:spPr>
          <a:xfrm>
            <a:off x="8425102" y="6356350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 16">
    <p:spTree>
      <p:nvGrpSpPr>
        <p:cNvPr id="1240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225"/>
          <p:cNvSpPr txBox="1"/>
          <p:nvPr>
            <p:ph type="title"/>
          </p:nvPr>
        </p:nvSpPr>
        <p:spPr>
          <a:xfrm>
            <a:off x="914400" y="44622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000"/>
              <a:buFont typeface="Palatino Linotype"/>
              <a:buNone/>
              <a:defRPr sz="1000"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42" name="Google Shape;1242;p225"/>
          <p:cNvSpPr txBox="1"/>
          <p:nvPr>
            <p:ph idx="1" type="body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243" name="Google Shape;1243;p225"/>
          <p:cNvSpPr txBox="1"/>
          <p:nvPr>
            <p:ph idx="12" type="sldNum"/>
          </p:nvPr>
        </p:nvSpPr>
        <p:spPr>
          <a:xfrm>
            <a:off x="8425102" y="6356350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 14">
    <p:spTree>
      <p:nvGrpSpPr>
        <p:cNvPr id="1244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226"/>
          <p:cNvSpPr txBox="1"/>
          <p:nvPr>
            <p:ph type="title"/>
          </p:nvPr>
        </p:nvSpPr>
        <p:spPr>
          <a:xfrm>
            <a:off x="609600" y="0"/>
            <a:ext cx="10972800" cy="98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46" name="Google Shape;1246;p226"/>
          <p:cNvSpPr txBox="1"/>
          <p:nvPr>
            <p:ph idx="1" type="body"/>
          </p:nvPr>
        </p:nvSpPr>
        <p:spPr>
          <a:xfrm>
            <a:off x="609600" y="1124745"/>
            <a:ext cx="10972800" cy="50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247" name="Google Shape;1247;p226"/>
          <p:cNvSpPr txBox="1"/>
          <p:nvPr>
            <p:ph idx="12" type="sldNum"/>
          </p:nvPr>
        </p:nvSpPr>
        <p:spPr>
          <a:xfrm>
            <a:off x="5857449" y="6453335"/>
            <a:ext cx="477000" cy="4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 17">
    <p:spTree>
      <p:nvGrpSpPr>
        <p:cNvPr id="1248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p227"/>
          <p:cNvSpPr/>
          <p:nvPr/>
        </p:nvSpPr>
        <p:spPr>
          <a:xfrm>
            <a:off x="5994398" y="3924298"/>
            <a:ext cx="112200" cy="8400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50" name="Google Shape;1250;p227"/>
          <p:cNvSpPr/>
          <p:nvPr/>
        </p:nvSpPr>
        <p:spPr>
          <a:xfrm>
            <a:off x="6261098" y="3924298"/>
            <a:ext cx="112200" cy="8400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51" name="Google Shape;1251;p227"/>
          <p:cNvSpPr/>
          <p:nvPr/>
        </p:nvSpPr>
        <p:spPr>
          <a:xfrm>
            <a:off x="5729818" y="3924298"/>
            <a:ext cx="112200" cy="8400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52" name="Google Shape;1252;p227"/>
          <p:cNvSpPr txBox="1"/>
          <p:nvPr>
            <p:ph type="title"/>
          </p:nvPr>
        </p:nvSpPr>
        <p:spPr>
          <a:xfrm>
            <a:off x="963084" y="1371600"/>
            <a:ext cx="10363200" cy="25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800"/>
              <a:buFont typeface="Calibri"/>
              <a:buNone/>
              <a:defRPr sz="4800">
                <a:solidFill>
                  <a:srgbClr val="2F58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53" name="Google Shape;1253;p227"/>
          <p:cNvSpPr txBox="1"/>
          <p:nvPr>
            <p:ph idx="1" type="body"/>
          </p:nvPr>
        </p:nvSpPr>
        <p:spPr>
          <a:xfrm>
            <a:off x="963084" y="4068764"/>
            <a:ext cx="10363200" cy="11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254" name="Google Shape;1254;p227"/>
          <p:cNvSpPr txBox="1"/>
          <p:nvPr>
            <p:ph idx="12" type="sldNum"/>
          </p:nvPr>
        </p:nvSpPr>
        <p:spPr>
          <a:xfrm>
            <a:off x="8425102" y="6356350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 13">
    <p:spTree>
      <p:nvGrpSpPr>
        <p:cNvPr id="1255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p228"/>
          <p:cNvSpPr txBox="1"/>
          <p:nvPr>
            <p:ph idx="12" type="sldNum"/>
          </p:nvPr>
        </p:nvSpPr>
        <p:spPr>
          <a:xfrm>
            <a:off x="8425102" y="6356350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 12">
    <p:spTree>
      <p:nvGrpSpPr>
        <p:cNvPr id="1257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229"/>
          <p:cNvSpPr txBox="1"/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59" name="Google Shape;1259;p229"/>
          <p:cNvSpPr txBox="1"/>
          <p:nvPr>
            <p:ph idx="1" type="body"/>
          </p:nvPr>
        </p:nvSpPr>
        <p:spPr>
          <a:xfrm>
            <a:off x="6197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260" name="Google Shape;1260;p229"/>
          <p:cNvSpPr txBox="1"/>
          <p:nvPr>
            <p:ph idx="12" type="sldNum"/>
          </p:nvPr>
        </p:nvSpPr>
        <p:spPr>
          <a:xfrm>
            <a:off x="8425102" y="6356350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able">
  <p:cSld name="Title and Table 4">
    <p:spTree>
      <p:nvGrpSpPr>
        <p:cNvPr id="126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230"/>
          <p:cNvSpPr txBox="1"/>
          <p:nvPr>
            <p:ph type="title"/>
          </p:nvPr>
        </p:nvSpPr>
        <p:spPr>
          <a:xfrm>
            <a:off x="1466850" y="277814"/>
            <a:ext cx="10972800" cy="11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63" name="Google Shape;1263;p230"/>
          <p:cNvSpPr txBox="1"/>
          <p:nvPr>
            <p:ph idx="12" type="sldNum"/>
          </p:nvPr>
        </p:nvSpPr>
        <p:spPr>
          <a:xfrm>
            <a:off x="8425102" y="6356350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>
  <p:cSld name="Title and Content 15">
    <p:spTree>
      <p:nvGrpSpPr>
        <p:cNvPr id="1264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231"/>
          <p:cNvSpPr txBox="1"/>
          <p:nvPr>
            <p:ph type="title"/>
          </p:nvPr>
        </p:nvSpPr>
        <p:spPr>
          <a:xfrm>
            <a:off x="838200" y="365125"/>
            <a:ext cx="10515600" cy="81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66" name="Google Shape;1266;p231"/>
          <p:cNvSpPr txBox="1"/>
          <p:nvPr>
            <p:ph idx="1" type="body"/>
          </p:nvPr>
        </p:nvSpPr>
        <p:spPr>
          <a:xfrm>
            <a:off x="838200" y="1323107"/>
            <a:ext cx="10515600" cy="48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b="1" sz="2800"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b="1" sz="2800">
                <a:latin typeface="Arial"/>
                <a:ea typeface="Arial"/>
                <a:cs typeface="Arial"/>
                <a:sym typeface="Arial"/>
              </a:defRPr>
            </a:lvl2pPr>
            <a:lvl3pPr indent="-4064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b="1" sz="2800"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b="1" sz="2800"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b="1" sz="2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cxnSp>
        <p:nvCxnSpPr>
          <p:cNvPr id="1267" name="Google Shape;1267;p231"/>
          <p:cNvCxnSpPr/>
          <p:nvPr/>
        </p:nvCxnSpPr>
        <p:spPr>
          <a:xfrm>
            <a:off x="332508" y="1226126"/>
            <a:ext cx="11443800" cy="0"/>
          </a:xfrm>
          <a:prstGeom prst="straightConnector1">
            <a:avLst/>
          </a:prstGeom>
          <a:noFill/>
          <a:ln cap="flat" cmpd="sng" w="38100">
            <a:solidFill>
              <a:srgbClr val="4472C4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1268" name="Google Shape;1268;p231"/>
          <p:cNvCxnSpPr/>
          <p:nvPr/>
        </p:nvCxnSpPr>
        <p:spPr>
          <a:xfrm>
            <a:off x="332508" y="1274622"/>
            <a:ext cx="11443800" cy="0"/>
          </a:xfrm>
          <a:prstGeom prst="straightConnector1">
            <a:avLst/>
          </a:prstGeom>
          <a:noFill/>
          <a:ln cap="flat" cmpd="sng" w="19050">
            <a:solidFill>
              <a:srgbClr val="4472C4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269" name="Google Shape;1269;p231"/>
          <p:cNvSpPr txBox="1"/>
          <p:nvPr>
            <p:ph idx="12" type="sldNum"/>
          </p:nvPr>
        </p:nvSpPr>
        <p:spPr>
          <a:xfrm>
            <a:off x="11089821" y="6404293"/>
            <a:ext cx="2640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>
  <p:cSld name="Section Header 18">
    <p:spTree>
      <p:nvGrpSpPr>
        <p:cNvPr id="1270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232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b="1" sz="6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72" name="Google Shape;1272;p232"/>
          <p:cNvSpPr txBox="1"/>
          <p:nvPr>
            <p:ph idx="1" type="body"/>
          </p:nvPr>
        </p:nvSpPr>
        <p:spPr>
          <a:xfrm>
            <a:off x="831850" y="4589462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1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1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1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1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1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273" name="Google Shape;1273;p232"/>
          <p:cNvSpPr txBox="1"/>
          <p:nvPr>
            <p:ph idx="12" type="sldNum"/>
          </p:nvPr>
        </p:nvSpPr>
        <p:spPr>
          <a:xfrm>
            <a:off x="11089821" y="6404293"/>
            <a:ext cx="2640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showMasterSp="0">
  <p:cSld name="Two Content 13">
    <p:spTree>
      <p:nvGrpSpPr>
        <p:cNvPr id="1274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p233"/>
          <p:cNvSpPr txBox="1"/>
          <p:nvPr>
            <p:ph type="title"/>
          </p:nvPr>
        </p:nvSpPr>
        <p:spPr>
          <a:xfrm>
            <a:off x="838200" y="365125"/>
            <a:ext cx="10515600" cy="81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76" name="Google Shape;1276;p233"/>
          <p:cNvSpPr txBox="1"/>
          <p:nvPr>
            <p:ph idx="1" type="body"/>
          </p:nvPr>
        </p:nvSpPr>
        <p:spPr>
          <a:xfrm>
            <a:off x="838200" y="1405514"/>
            <a:ext cx="5181600" cy="47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b="1" sz="2800"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b="1" sz="2800">
                <a:latin typeface="Arial"/>
                <a:ea typeface="Arial"/>
                <a:cs typeface="Arial"/>
                <a:sym typeface="Arial"/>
              </a:defRPr>
            </a:lvl2pPr>
            <a:lvl3pPr indent="-4064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b="1" sz="2800"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b="1" sz="2800"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b="1" sz="2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cxnSp>
        <p:nvCxnSpPr>
          <p:cNvPr id="1277" name="Google Shape;1277;p233"/>
          <p:cNvCxnSpPr/>
          <p:nvPr/>
        </p:nvCxnSpPr>
        <p:spPr>
          <a:xfrm>
            <a:off x="332508" y="1226126"/>
            <a:ext cx="11443800" cy="0"/>
          </a:xfrm>
          <a:prstGeom prst="straightConnector1">
            <a:avLst/>
          </a:prstGeom>
          <a:noFill/>
          <a:ln cap="flat" cmpd="sng" w="38100">
            <a:solidFill>
              <a:srgbClr val="4472C4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1278" name="Google Shape;1278;p233"/>
          <p:cNvCxnSpPr/>
          <p:nvPr/>
        </p:nvCxnSpPr>
        <p:spPr>
          <a:xfrm>
            <a:off x="332508" y="1274622"/>
            <a:ext cx="11443800" cy="0"/>
          </a:xfrm>
          <a:prstGeom prst="straightConnector1">
            <a:avLst/>
          </a:prstGeom>
          <a:noFill/>
          <a:ln cap="flat" cmpd="sng" w="19050">
            <a:solidFill>
              <a:srgbClr val="4472C4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279" name="Google Shape;1279;p233"/>
          <p:cNvSpPr txBox="1"/>
          <p:nvPr>
            <p:ph idx="12" type="sldNum"/>
          </p:nvPr>
        </p:nvSpPr>
        <p:spPr>
          <a:xfrm>
            <a:off x="11089821" y="6404293"/>
            <a:ext cx="2640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showMasterSp="0">
  <p:cSld name="Comparison 5">
    <p:spTree>
      <p:nvGrpSpPr>
        <p:cNvPr id="1280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p234"/>
          <p:cNvSpPr txBox="1"/>
          <p:nvPr>
            <p:ph type="title"/>
          </p:nvPr>
        </p:nvSpPr>
        <p:spPr>
          <a:xfrm>
            <a:off x="839787" y="365125"/>
            <a:ext cx="105156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82" name="Google Shape;1282;p234"/>
          <p:cNvSpPr txBox="1"/>
          <p:nvPr>
            <p:ph idx="1" type="body"/>
          </p:nvPr>
        </p:nvSpPr>
        <p:spPr>
          <a:xfrm>
            <a:off x="839787" y="1441309"/>
            <a:ext cx="5157900" cy="47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b="1" sz="2800"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b="1" sz="2800">
                <a:latin typeface="Arial"/>
                <a:ea typeface="Arial"/>
                <a:cs typeface="Arial"/>
                <a:sym typeface="Arial"/>
              </a:defRPr>
            </a:lvl2pPr>
            <a:lvl3pPr indent="-4064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b="1" sz="2800"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b="1" sz="2800"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b="1" sz="2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cxnSp>
        <p:nvCxnSpPr>
          <p:cNvPr id="1283" name="Google Shape;1283;p234"/>
          <p:cNvCxnSpPr/>
          <p:nvPr/>
        </p:nvCxnSpPr>
        <p:spPr>
          <a:xfrm>
            <a:off x="332508" y="1226126"/>
            <a:ext cx="11443800" cy="0"/>
          </a:xfrm>
          <a:prstGeom prst="straightConnector1">
            <a:avLst/>
          </a:prstGeom>
          <a:noFill/>
          <a:ln cap="flat" cmpd="sng" w="38100">
            <a:solidFill>
              <a:srgbClr val="4472C4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1284" name="Google Shape;1284;p234"/>
          <p:cNvCxnSpPr/>
          <p:nvPr/>
        </p:nvCxnSpPr>
        <p:spPr>
          <a:xfrm>
            <a:off x="332508" y="1274622"/>
            <a:ext cx="11443800" cy="0"/>
          </a:xfrm>
          <a:prstGeom prst="straightConnector1">
            <a:avLst/>
          </a:prstGeom>
          <a:noFill/>
          <a:ln cap="flat" cmpd="sng" w="19050">
            <a:solidFill>
              <a:srgbClr val="4472C4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285" name="Google Shape;1285;p234"/>
          <p:cNvSpPr txBox="1"/>
          <p:nvPr>
            <p:ph idx="12" type="sldNum"/>
          </p:nvPr>
        </p:nvSpPr>
        <p:spPr>
          <a:xfrm>
            <a:off x="10995389" y="6363582"/>
            <a:ext cx="3585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 14">
    <p:spTree>
      <p:nvGrpSpPr>
        <p:cNvPr id="1286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235"/>
          <p:cNvSpPr txBox="1"/>
          <p:nvPr>
            <p:ph idx="12" type="sldNum"/>
          </p:nvPr>
        </p:nvSpPr>
        <p:spPr>
          <a:xfrm>
            <a:off x="11089821" y="6404293"/>
            <a:ext cx="2640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>
  <p:cSld name="Content with Caption 5">
    <p:spTree>
      <p:nvGrpSpPr>
        <p:cNvPr id="1288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p236"/>
          <p:cNvSpPr txBox="1"/>
          <p:nvPr>
            <p:ph type="title"/>
          </p:nvPr>
        </p:nvSpPr>
        <p:spPr>
          <a:xfrm>
            <a:off x="839787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90" name="Google Shape;1290;p236"/>
          <p:cNvSpPr txBox="1"/>
          <p:nvPr>
            <p:ph idx="1" type="body"/>
          </p:nvPr>
        </p:nvSpPr>
        <p:spPr>
          <a:xfrm>
            <a:off x="5183187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b="1" sz="3200">
                <a:latin typeface="Arial"/>
                <a:ea typeface="Arial"/>
                <a:cs typeface="Arial"/>
                <a:sym typeface="Arial"/>
              </a:defRPr>
            </a:lvl1pPr>
            <a:lvl2pPr indent="-4318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b="1" sz="3200"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b="1" sz="3200">
                <a:latin typeface="Arial"/>
                <a:ea typeface="Arial"/>
                <a:cs typeface="Arial"/>
                <a:sym typeface="Arial"/>
              </a:defRPr>
            </a:lvl3pPr>
            <a:lvl4pPr indent="-4318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b="1" sz="3200">
                <a:latin typeface="Arial"/>
                <a:ea typeface="Arial"/>
                <a:cs typeface="Arial"/>
                <a:sym typeface="Arial"/>
              </a:defRPr>
            </a:lvl4pPr>
            <a:lvl5pPr indent="-4318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b="1" sz="32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291" name="Google Shape;1291;p236"/>
          <p:cNvSpPr txBox="1"/>
          <p:nvPr>
            <p:ph idx="2" type="body"/>
          </p:nvPr>
        </p:nvSpPr>
        <p:spPr>
          <a:xfrm>
            <a:off x="839787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292" name="Google Shape;1292;p236"/>
          <p:cNvSpPr txBox="1"/>
          <p:nvPr>
            <p:ph idx="12" type="sldNum"/>
          </p:nvPr>
        </p:nvSpPr>
        <p:spPr>
          <a:xfrm>
            <a:off x="11089821" y="6404293"/>
            <a:ext cx="2640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>
  <p:cSld name="Picture with Caption 5">
    <p:spTree>
      <p:nvGrpSpPr>
        <p:cNvPr id="1293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237"/>
          <p:cNvSpPr txBox="1"/>
          <p:nvPr>
            <p:ph type="title"/>
          </p:nvPr>
        </p:nvSpPr>
        <p:spPr>
          <a:xfrm>
            <a:off x="839787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95" name="Google Shape;1295;p237"/>
          <p:cNvSpPr/>
          <p:nvPr>
            <p:ph idx="2" type="pic"/>
          </p:nvPr>
        </p:nvSpPr>
        <p:spPr>
          <a:xfrm>
            <a:off x="5183187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o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o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6" name="Google Shape;1296;p237"/>
          <p:cNvSpPr txBox="1"/>
          <p:nvPr>
            <p:ph idx="1" type="body"/>
          </p:nvPr>
        </p:nvSpPr>
        <p:spPr>
          <a:xfrm>
            <a:off x="839787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sz="16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sz="16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sz="16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sz="16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sz="16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297" name="Google Shape;1297;p237"/>
          <p:cNvSpPr txBox="1"/>
          <p:nvPr>
            <p:ph idx="12" type="sldNum"/>
          </p:nvPr>
        </p:nvSpPr>
        <p:spPr>
          <a:xfrm>
            <a:off x="11089821" y="6404293"/>
            <a:ext cx="2640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>
  <p:cSld name="Vertical Title and Text 5">
    <p:spTree>
      <p:nvGrpSpPr>
        <p:cNvPr id="1298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238"/>
          <p:cNvSpPr txBox="1"/>
          <p:nvPr>
            <p:ph type="title"/>
          </p:nvPr>
        </p:nvSpPr>
        <p:spPr>
          <a:xfrm>
            <a:off x="8724900" y="365125"/>
            <a:ext cx="2628900" cy="581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300" name="Google Shape;1300;p238"/>
          <p:cNvSpPr txBox="1"/>
          <p:nvPr>
            <p:ph idx="1" type="body"/>
          </p:nvPr>
        </p:nvSpPr>
        <p:spPr>
          <a:xfrm>
            <a:off x="838200" y="365125"/>
            <a:ext cx="7734300" cy="58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b="1" sz="2800"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b="1" sz="2800">
                <a:latin typeface="Arial"/>
                <a:ea typeface="Arial"/>
                <a:cs typeface="Arial"/>
                <a:sym typeface="Arial"/>
              </a:defRPr>
            </a:lvl2pPr>
            <a:lvl3pPr indent="-4064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b="1" sz="2800"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b="1" sz="2800"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b="1" sz="2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301" name="Google Shape;1301;p238"/>
          <p:cNvSpPr txBox="1"/>
          <p:nvPr>
            <p:ph idx="12" type="sldNum"/>
          </p:nvPr>
        </p:nvSpPr>
        <p:spPr>
          <a:xfrm>
            <a:off x="11089821" y="6404293"/>
            <a:ext cx="2640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showMasterSp="0">
  <p:cSld name="Title and two columns 2">
    <p:spTree>
      <p:nvGrpSpPr>
        <p:cNvPr id="1302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p239"/>
          <p:cNvSpPr txBox="1"/>
          <p:nvPr>
            <p:ph type="title"/>
          </p:nvPr>
        </p:nvSpPr>
        <p:spPr>
          <a:xfrm>
            <a:off x="415600" y="593366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304" name="Google Shape;1304;p239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>
            <a:lvl1pPr indent="-34925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 b="1" sz="1900"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 b="1" sz="1900"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 b="1" sz="1900"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 b="1" sz="1900"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 b="1" sz="19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305" name="Google Shape;1305;p239"/>
          <p:cNvSpPr txBox="1"/>
          <p:nvPr>
            <p:ph idx="2" type="body"/>
          </p:nvPr>
        </p:nvSpPr>
        <p:spPr>
          <a:xfrm>
            <a:off x="6443200" y="1536631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306" name="Google Shape;1306;p239"/>
          <p:cNvSpPr txBox="1"/>
          <p:nvPr>
            <p:ph idx="12" type="sldNum"/>
          </p:nvPr>
        </p:nvSpPr>
        <p:spPr>
          <a:xfrm>
            <a:off x="11611876" y="6269225"/>
            <a:ext cx="416400" cy="42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>
  <p:cSld name="Title and Content 16">
    <p:spTree>
      <p:nvGrpSpPr>
        <p:cNvPr id="1307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240"/>
          <p:cNvSpPr/>
          <p:nvPr/>
        </p:nvSpPr>
        <p:spPr>
          <a:xfrm>
            <a:off x="9982199" y="6499223"/>
            <a:ext cx="84000" cy="8400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09" name="Google Shape;1309;p240"/>
          <p:cNvSpPr/>
          <p:nvPr/>
        </p:nvSpPr>
        <p:spPr>
          <a:xfrm>
            <a:off x="1774824" y="6499223"/>
            <a:ext cx="84000" cy="8400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10" name="Google Shape;1310;p240"/>
          <p:cNvSpPr txBox="1"/>
          <p:nvPr>
            <p:ph type="title"/>
          </p:nvPr>
        </p:nvSpPr>
        <p:spPr>
          <a:xfrm>
            <a:off x="1981200" y="0"/>
            <a:ext cx="8229600" cy="98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311" name="Google Shape;1311;p240"/>
          <p:cNvSpPr txBox="1"/>
          <p:nvPr>
            <p:ph idx="1" type="body"/>
          </p:nvPr>
        </p:nvSpPr>
        <p:spPr>
          <a:xfrm>
            <a:off x="1981200" y="1124744"/>
            <a:ext cx="8229600" cy="50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312" name="Google Shape;1312;p240"/>
          <p:cNvSpPr txBox="1"/>
          <p:nvPr>
            <p:ph idx="12" type="sldNum"/>
          </p:nvPr>
        </p:nvSpPr>
        <p:spPr>
          <a:xfrm>
            <a:off x="7764704" y="6356350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>
  <p:cSld name="Title and Content 17">
    <p:spTree>
      <p:nvGrpSpPr>
        <p:cNvPr id="1313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p241"/>
          <p:cNvSpPr/>
          <p:nvPr/>
        </p:nvSpPr>
        <p:spPr>
          <a:xfrm>
            <a:off x="9982199" y="6499223"/>
            <a:ext cx="84000" cy="8400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15" name="Google Shape;1315;p241"/>
          <p:cNvSpPr/>
          <p:nvPr/>
        </p:nvSpPr>
        <p:spPr>
          <a:xfrm>
            <a:off x="1774824" y="6499223"/>
            <a:ext cx="84000" cy="8400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16" name="Google Shape;1316;p241"/>
          <p:cNvSpPr txBox="1"/>
          <p:nvPr>
            <p:ph type="title"/>
          </p:nvPr>
        </p:nvSpPr>
        <p:spPr>
          <a:xfrm>
            <a:off x="1981200" y="0"/>
            <a:ext cx="8229600" cy="98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317" name="Google Shape;1317;p241"/>
          <p:cNvSpPr txBox="1"/>
          <p:nvPr>
            <p:ph idx="1" type="body"/>
          </p:nvPr>
        </p:nvSpPr>
        <p:spPr>
          <a:xfrm>
            <a:off x="1981200" y="1124744"/>
            <a:ext cx="8229600" cy="50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318" name="Google Shape;1318;p241"/>
          <p:cNvSpPr txBox="1"/>
          <p:nvPr>
            <p:ph idx="12" type="sldNum"/>
          </p:nvPr>
        </p:nvSpPr>
        <p:spPr>
          <a:xfrm>
            <a:off x="7764704" y="6356350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 4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5"/>
          <p:cNvSpPr txBox="1"/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49" name="Google Shape;149;p25"/>
          <p:cNvSpPr txBox="1"/>
          <p:nvPr>
            <p:ph idx="1" type="body"/>
          </p:nvPr>
        </p:nvSpPr>
        <p:spPr>
          <a:xfrm>
            <a:off x="6197600" y="1600200"/>
            <a:ext cx="5384800" cy="45259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50" name="Google Shape;150;p25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 5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6"/>
          <p:cNvSpPr txBox="1"/>
          <p:nvPr>
            <p:ph type="title"/>
          </p:nvPr>
        </p:nvSpPr>
        <p:spPr>
          <a:xfrm>
            <a:off x="914400" y="44622"/>
            <a:ext cx="10363200" cy="4267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000"/>
              <a:buFont typeface="Palatino Linotype"/>
              <a:buNone/>
              <a:defRPr sz="1000"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53" name="Google Shape;153;p26"/>
          <p:cNvSpPr txBox="1"/>
          <p:nvPr>
            <p:ph idx="1" type="body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54" name="Google Shape;154;p26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 4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 txBox="1"/>
          <p:nvPr>
            <p:ph type="title"/>
          </p:nvPr>
        </p:nvSpPr>
        <p:spPr>
          <a:xfrm>
            <a:off x="609600" y="0"/>
            <a:ext cx="10972800" cy="9807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57" name="Google Shape;157;p27"/>
          <p:cNvSpPr txBox="1"/>
          <p:nvPr>
            <p:ph idx="1" type="body"/>
          </p:nvPr>
        </p:nvSpPr>
        <p:spPr>
          <a:xfrm>
            <a:off x="609600" y="1124745"/>
            <a:ext cx="10972800" cy="5001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58" name="Google Shape;158;p27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 6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8"/>
          <p:cNvSpPr/>
          <p:nvPr/>
        </p:nvSpPr>
        <p:spPr>
          <a:xfrm>
            <a:off x="5994398" y="3924298"/>
            <a:ext cx="112187" cy="84141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1" name="Google Shape;161;p28"/>
          <p:cNvSpPr/>
          <p:nvPr/>
        </p:nvSpPr>
        <p:spPr>
          <a:xfrm>
            <a:off x="6261098" y="3924298"/>
            <a:ext cx="112187" cy="84141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2" name="Google Shape;162;p28"/>
          <p:cNvSpPr/>
          <p:nvPr/>
        </p:nvSpPr>
        <p:spPr>
          <a:xfrm>
            <a:off x="5729818" y="3924298"/>
            <a:ext cx="112187" cy="84141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3" name="Google Shape;163;p28"/>
          <p:cNvSpPr txBox="1"/>
          <p:nvPr>
            <p:ph type="title"/>
          </p:nvPr>
        </p:nvSpPr>
        <p:spPr>
          <a:xfrm>
            <a:off x="963084" y="1371600"/>
            <a:ext cx="10363201" cy="2505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800"/>
              <a:buFont typeface="Calibri"/>
              <a:buNone/>
              <a:defRPr sz="4800">
                <a:solidFill>
                  <a:srgbClr val="2F58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64" name="Google Shape;164;p28"/>
          <p:cNvSpPr txBox="1"/>
          <p:nvPr>
            <p:ph idx="1" type="body"/>
          </p:nvPr>
        </p:nvSpPr>
        <p:spPr>
          <a:xfrm>
            <a:off x="963084" y="4068764"/>
            <a:ext cx="10363201" cy="11318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65" name="Google Shape;165;p28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 2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 6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0"/>
          <p:cNvSpPr txBox="1"/>
          <p:nvPr>
            <p:ph type="title"/>
          </p:nvPr>
        </p:nvSpPr>
        <p:spPr>
          <a:xfrm>
            <a:off x="914400" y="44622"/>
            <a:ext cx="10363200" cy="4267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000"/>
              <a:buFont typeface="Palatino Linotype"/>
              <a:buNone/>
              <a:defRPr sz="1000"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70" name="Google Shape;170;p30"/>
          <p:cNvSpPr txBox="1"/>
          <p:nvPr>
            <p:ph idx="1" type="body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71" name="Google Shape;171;p30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609600" y="0"/>
            <a:ext cx="10972800" cy="9807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609600" y="1124745"/>
            <a:ext cx="10972800" cy="5001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30" name="Google Shape;30;p4"/>
          <p:cNvSpPr/>
          <p:nvPr/>
        </p:nvSpPr>
        <p:spPr>
          <a:xfrm>
            <a:off x="10943166" y="6569075"/>
            <a:ext cx="1248835" cy="269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SimSun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SimSun"/>
                <a:ea typeface="SimSun"/>
                <a:cs typeface="SimSun"/>
                <a:sym typeface="SimSun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4"/>
          <p:cNvSpPr txBox="1"/>
          <p:nvPr>
            <p:ph idx="12" type="sldNum"/>
          </p:nvPr>
        </p:nvSpPr>
        <p:spPr>
          <a:xfrm>
            <a:off x="5857449" y="6453335"/>
            <a:ext cx="477102" cy="4978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 5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1"/>
          <p:cNvSpPr txBox="1"/>
          <p:nvPr>
            <p:ph type="title"/>
          </p:nvPr>
        </p:nvSpPr>
        <p:spPr>
          <a:xfrm>
            <a:off x="609600" y="0"/>
            <a:ext cx="10972800" cy="9807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74" name="Google Shape;174;p31"/>
          <p:cNvSpPr txBox="1"/>
          <p:nvPr>
            <p:ph idx="1" type="body"/>
          </p:nvPr>
        </p:nvSpPr>
        <p:spPr>
          <a:xfrm>
            <a:off x="609600" y="1124745"/>
            <a:ext cx="10972800" cy="5001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75" name="Google Shape;175;p31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 7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2"/>
          <p:cNvSpPr/>
          <p:nvPr/>
        </p:nvSpPr>
        <p:spPr>
          <a:xfrm>
            <a:off x="5994398" y="3924298"/>
            <a:ext cx="112187" cy="84141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8" name="Google Shape;178;p32"/>
          <p:cNvSpPr/>
          <p:nvPr/>
        </p:nvSpPr>
        <p:spPr>
          <a:xfrm>
            <a:off x="6261098" y="3924298"/>
            <a:ext cx="112187" cy="84141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9" name="Google Shape;179;p32"/>
          <p:cNvSpPr/>
          <p:nvPr/>
        </p:nvSpPr>
        <p:spPr>
          <a:xfrm>
            <a:off x="5729818" y="3924298"/>
            <a:ext cx="112187" cy="84141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0" name="Google Shape;180;p32"/>
          <p:cNvSpPr txBox="1"/>
          <p:nvPr>
            <p:ph type="title"/>
          </p:nvPr>
        </p:nvSpPr>
        <p:spPr>
          <a:xfrm>
            <a:off x="963084" y="1371600"/>
            <a:ext cx="10363201" cy="2505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800"/>
              <a:buFont typeface="Calibri"/>
              <a:buNone/>
              <a:defRPr sz="4800">
                <a:solidFill>
                  <a:srgbClr val="2F58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81" name="Google Shape;181;p32"/>
          <p:cNvSpPr txBox="1"/>
          <p:nvPr>
            <p:ph idx="1" type="body"/>
          </p:nvPr>
        </p:nvSpPr>
        <p:spPr>
          <a:xfrm>
            <a:off x="963084" y="4068764"/>
            <a:ext cx="10363201" cy="11318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82" name="Google Shape;182;p32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 3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3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 5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4"/>
          <p:cNvSpPr txBox="1"/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87" name="Google Shape;187;p34"/>
          <p:cNvSpPr txBox="1"/>
          <p:nvPr>
            <p:ph idx="1" type="body"/>
          </p:nvPr>
        </p:nvSpPr>
        <p:spPr>
          <a:xfrm>
            <a:off x="6197600" y="1600200"/>
            <a:ext cx="5384800" cy="45259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88" name="Google Shape;188;p34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able">
  <p:cSld name="Title and Table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5"/>
          <p:cNvSpPr txBox="1"/>
          <p:nvPr>
            <p:ph type="title"/>
          </p:nvPr>
        </p:nvSpPr>
        <p:spPr>
          <a:xfrm>
            <a:off x="609600" y="277814"/>
            <a:ext cx="10972800" cy="11398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91" name="Google Shape;191;p35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 7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6"/>
          <p:cNvSpPr txBox="1"/>
          <p:nvPr>
            <p:ph type="title"/>
          </p:nvPr>
        </p:nvSpPr>
        <p:spPr>
          <a:xfrm>
            <a:off x="914400" y="44622"/>
            <a:ext cx="10363200" cy="4267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000"/>
              <a:buFont typeface="Palatino Linotype"/>
              <a:buNone/>
              <a:defRPr sz="1000"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94" name="Google Shape;194;p36"/>
          <p:cNvSpPr txBox="1"/>
          <p:nvPr>
            <p:ph idx="1" type="body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95" name="Google Shape;195;p36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 6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7"/>
          <p:cNvSpPr txBox="1"/>
          <p:nvPr>
            <p:ph type="title"/>
          </p:nvPr>
        </p:nvSpPr>
        <p:spPr>
          <a:xfrm>
            <a:off x="609600" y="0"/>
            <a:ext cx="10972800" cy="9807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198" name="Google Shape;198;p37"/>
          <p:cNvSpPr txBox="1"/>
          <p:nvPr>
            <p:ph idx="1" type="body"/>
          </p:nvPr>
        </p:nvSpPr>
        <p:spPr>
          <a:xfrm>
            <a:off x="609600" y="1124745"/>
            <a:ext cx="10972800" cy="5001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99" name="Google Shape;199;p37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 8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8"/>
          <p:cNvSpPr/>
          <p:nvPr/>
        </p:nvSpPr>
        <p:spPr>
          <a:xfrm>
            <a:off x="5994398" y="3924298"/>
            <a:ext cx="112187" cy="84141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2" name="Google Shape;202;p38"/>
          <p:cNvSpPr/>
          <p:nvPr/>
        </p:nvSpPr>
        <p:spPr>
          <a:xfrm>
            <a:off x="6261098" y="3924298"/>
            <a:ext cx="112187" cy="84141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3" name="Google Shape;203;p38"/>
          <p:cNvSpPr/>
          <p:nvPr/>
        </p:nvSpPr>
        <p:spPr>
          <a:xfrm>
            <a:off x="5729818" y="3924298"/>
            <a:ext cx="112187" cy="84141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4" name="Google Shape;204;p38"/>
          <p:cNvSpPr txBox="1"/>
          <p:nvPr>
            <p:ph type="title"/>
          </p:nvPr>
        </p:nvSpPr>
        <p:spPr>
          <a:xfrm>
            <a:off x="963084" y="1371600"/>
            <a:ext cx="10363201" cy="2505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800"/>
              <a:buFont typeface="Calibri"/>
              <a:buNone/>
              <a:defRPr sz="4800">
                <a:solidFill>
                  <a:srgbClr val="2F58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205" name="Google Shape;205;p38"/>
          <p:cNvSpPr txBox="1"/>
          <p:nvPr>
            <p:ph idx="1" type="body"/>
          </p:nvPr>
        </p:nvSpPr>
        <p:spPr>
          <a:xfrm>
            <a:off x="963084" y="4068764"/>
            <a:ext cx="10363201" cy="11318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06" name="Google Shape;206;p38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 4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9"/>
          <p:cNvSpPr txBox="1"/>
          <p:nvPr>
            <p:ph idx="12" type="sldNum"/>
          </p:nvPr>
        </p:nvSpPr>
        <p:spPr>
          <a:xfrm>
            <a:off x="8425102" y="6356350"/>
            <a:ext cx="312499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 6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0"/>
          <p:cNvSpPr txBox="1"/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211" name="Google Shape;211;p40"/>
          <p:cNvSpPr txBox="1"/>
          <p:nvPr>
            <p:ph idx="1" type="body"/>
          </p:nvPr>
        </p:nvSpPr>
        <p:spPr>
          <a:xfrm>
            <a:off x="6197600" y="1600200"/>
            <a:ext cx="5384800" cy="45259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12" name="Google Shape;212;p40"/>
          <p:cNvSpPr txBox="1"/>
          <p:nvPr>
            <p:ph idx="12" type="sldNum"/>
          </p:nvPr>
        </p:nvSpPr>
        <p:spPr>
          <a:xfrm>
            <a:off x="8425102" y="6356350"/>
            <a:ext cx="312499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showMasterSp="0">
  <p:cSld name="1_Title Slide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able">
  <p:cSld name="Title and Table 2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1"/>
          <p:cNvSpPr txBox="1"/>
          <p:nvPr>
            <p:ph type="title"/>
          </p:nvPr>
        </p:nvSpPr>
        <p:spPr>
          <a:xfrm>
            <a:off x="609600" y="277814"/>
            <a:ext cx="10972800" cy="11398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215" name="Google Shape;215;p41"/>
          <p:cNvSpPr txBox="1"/>
          <p:nvPr>
            <p:ph idx="12" type="sldNum"/>
          </p:nvPr>
        </p:nvSpPr>
        <p:spPr>
          <a:xfrm>
            <a:off x="6393102" y="6453335"/>
            <a:ext cx="312499" cy="2946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 8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2"/>
          <p:cNvSpPr txBox="1"/>
          <p:nvPr>
            <p:ph type="title"/>
          </p:nvPr>
        </p:nvSpPr>
        <p:spPr>
          <a:xfrm>
            <a:off x="914400" y="44622"/>
            <a:ext cx="10363200" cy="4267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000"/>
              <a:buFont typeface="Palatino Linotype"/>
              <a:buNone/>
              <a:defRPr sz="1000"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218" name="Google Shape;218;p42"/>
          <p:cNvSpPr txBox="1"/>
          <p:nvPr>
            <p:ph idx="1" type="body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19" name="Google Shape;219;p42"/>
          <p:cNvSpPr txBox="1"/>
          <p:nvPr>
            <p:ph idx="12" type="sldNum"/>
          </p:nvPr>
        </p:nvSpPr>
        <p:spPr>
          <a:xfrm>
            <a:off x="8425102" y="6356350"/>
            <a:ext cx="312499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 7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3"/>
          <p:cNvSpPr txBox="1"/>
          <p:nvPr>
            <p:ph type="title"/>
          </p:nvPr>
        </p:nvSpPr>
        <p:spPr>
          <a:xfrm>
            <a:off x="609600" y="0"/>
            <a:ext cx="10972800" cy="9807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222" name="Google Shape;222;p43"/>
          <p:cNvSpPr txBox="1"/>
          <p:nvPr>
            <p:ph idx="1" type="body"/>
          </p:nvPr>
        </p:nvSpPr>
        <p:spPr>
          <a:xfrm>
            <a:off x="609600" y="1124745"/>
            <a:ext cx="10972800" cy="5001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23" name="Google Shape;223;p43"/>
          <p:cNvSpPr txBox="1"/>
          <p:nvPr>
            <p:ph idx="12" type="sldNum"/>
          </p:nvPr>
        </p:nvSpPr>
        <p:spPr>
          <a:xfrm>
            <a:off x="5857449" y="6453335"/>
            <a:ext cx="477102" cy="4978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 9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4"/>
          <p:cNvSpPr/>
          <p:nvPr/>
        </p:nvSpPr>
        <p:spPr>
          <a:xfrm>
            <a:off x="5994398" y="3924298"/>
            <a:ext cx="112187" cy="84141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6" name="Google Shape;226;p44"/>
          <p:cNvSpPr/>
          <p:nvPr/>
        </p:nvSpPr>
        <p:spPr>
          <a:xfrm>
            <a:off x="6261098" y="3924298"/>
            <a:ext cx="112187" cy="84141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7" name="Google Shape;227;p44"/>
          <p:cNvSpPr/>
          <p:nvPr/>
        </p:nvSpPr>
        <p:spPr>
          <a:xfrm>
            <a:off x="5729818" y="3924298"/>
            <a:ext cx="112187" cy="84141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8" name="Google Shape;228;p44"/>
          <p:cNvSpPr txBox="1"/>
          <p:nvPr>
            <p:ph type="title"/>
          </p:nvPr>
        </p:nvSpPr>
        <p:spPr>
          <a:xfrm>
            <a:off x="963084" y="1371600"/>
            <a:ext cx="10363201" cy="2505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800"/>
              <a:buFont typeface="Calibri"/>
              <a:buNone/>
              <a:defRPr sz="4800">
                <a:solidFill>
                  <a:srgbClr val="2F58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229" name="Google Shape;229;p44"/>
          <p:cNvSpPr txBox="1"/>
          <p:nvPr>
            <p:ph idx="1" type="body"/>
          </p:nvPr>
        </p:nvSpPr>
        <p:spPr>
          <a:xfrm>
            <a:off x="963084" y="4068764"/>
            <a:ext cx="10363201" cy="11318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30" name="Google Shape;230;p44"/>
          <p:cNvSpPr txBox="1"/>
          <p:nvPr>
            <p:ph idx="12" type="sldNum"/>
          </p:nvPr>
        </p:nvSpPr>
        <p:spPr>
          <a:xfrm>
            <a:off x="8425102" y="6356350"/>
            <a:ext cx="312499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 5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5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 9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6"/>
          <p:cNvSpPr txBox="1"/>
          <p:nvPr>
            <p:ph type="title"/>
          </p:nvPr>
        </p:nvSpPr>
        <p:spPr>
          <a:xfrm>
            <a:off x="914400" y="44622"/>
            <a:ext cx="10363200" cy="4267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000"/>
              <a:buFont typeface="Palatino Linotype"/>
              <a:buNone/>
              <a:defRPr sz="1000"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235" name="Google Shape;235;p46"/>
          <p:cNvSpPr txBox="1"/>
          <p:nvPr>
            <p:ph idx="1" type="body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36" name="Google Shape;236;p46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 8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7"/>
          <p:cNvSpPr txBox="1"/>
          <p:nvPr>
            <p:ph type="title"/>
          </p:nvPr>
        </p:nvSpPr>
        <p:spPr>
          <a:xfrm>
            <a:off x="609600" y="0"/>
            <a:ext cx="10972800" cy="9807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239" name="Google Shape;239;p47"/>
          <p:cNvSpPr txBox="1"/>
          <p:nvPr>
            <p:ph idx="1" type="body"/>
          </p:nvPr>
        </p:nvSpPr>
        <p:spPr>
          <a:xfrm>
            <a:off x="609600" y="1124745"/>
            <a:ext cx="10972800" cy="5001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40" name="Google Shape;240;p47"/>
          <p:cNvSpPr txBox="1"/>
          <p:nvPr>
            <p:ph idx="12" type="sldNum"/>
          </p:nvPr>
        </p:nvSpPr>
        <p:spPr>
          <a:xfrm>
            <a:off x="5939751" y="6453335"/>
            <a:ext cx="312498" cy="2946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 10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8"/>
          <p:cNvSpPr/>
          <p:nvPr/>
        </p:nvSpPr>
        <p:spPr>
          <a:xfrm>
            <a:off x="5994398" y="3924298"/>
            <a:ext cx="112187" cy="84141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3" name="Google Shape;243;p48"/>
          <p:cNvSpPr/>
          <p:nvPr/>
        </p:nvSpPr>
        <p:spPr>
          <a:xfrm>
            <a:off x="6261098" y="3924298"/>
            <a:ext cx="112187" cy="84141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4" name="Google Shape;244;p48"/>
          <p:cNvSpPr/>
          <p:nvPr/>
        </p:nvSpPr>
        <p:spPr>
          <a:xfrm>
            <a:off x="5729818" y="3924298"/>
            <a:ext cx="112187" cy="84141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5" name="Google Shape;245;p48"/>
          <p:cNvSpPr txBox="1"/>
          <p:nvPr>
            <p:ph type="title"/>
          </p:nvPr>
        </p:nvSpPr>
        <p:spPr>
          <a:xfrm>
            <a:off x="963084" y="1371600"/>
            <a:ext cx="10363201" cy="2505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800"/>
              <a:buFont typeface="Calibri"/>
              <a:buNone/>
              <a:defRPr sz="4800">
                <a:solidFill>
                  <a:srgbClr val="2F58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246" name="Google Shape;246;p48"/>
          <p:cNvSpPr txBox="1"/>
          <p:nvPr>
            <p:ph idx="1" type="body"/>
          </p:nvPr>
        </p:nvSpPr>
        <p:spPr>
          <a:xfrm>
            <a:off x="963084" y="4068764"/>
            <a:ext cx="10363201" cy="11318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47" name="Google Shape;247;p48"/>
          <p:cNvSpPr txBox="1"/>
          <p:nvPr>
            <p:ph idx="12" type="sldNum"/>
          </p:nvPr>
        </p:nvSpPr>
        <p:spPr>
          <a:xfrm>
            <a:off x="8425102" y="6356350"/>
            <a:ext cx="312499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 6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9"/>
          <p:cNvSpPr txBox="1"/>
          <p:nvPr>
            <p:ph idx="12" type="sldNum"/>
          </p:nvPr>
        </p:nvSpPr>
        <p:spPr>
          <a:xfrm>
            <a:off x="8425102" y="6356350"/>
            <a:ext cx="312499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 10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0"/>
          <p:cNvSpPr txBox="1"/>
          <p:nvPr>
            <p:ph type="title"/>
          </p:nvPr>
        </p:nvSpPr>
        <p:spPr>
          <a:xfrm>
            <a:off x="914400" y="44622"/>
            <a:ext cx="10363200" cy="4267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000"/>
              <a:buFont typeface="Palatino Linotype"/>
              <a:buNone/>
              <a:defRPr sz="1000"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252" name="Google Shape;252;p50"/>
          <p:cNvSpPr txBox="1"/>
          <p:nvPr>
            <p:ph idx="1" type="body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53" name="Google Shape;253;p50"/>
          <p:cNvSpPr txBox="1"/>
          <p:nvPr>
            <p:ph idx="12" type="sldNum"/>
          </p:nvPr>
        </p:nvSpPr>
        <p:spPr>
          <a:xfrm>
            <a:off x="8425102" y="6356350"/>
            <a:ext cx="312499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>
  <p:cSld name="Section Head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6"/>
          <p:cNvCxnSpPr/>
          <p:nvPr/>
        </p:nvCxnSpPr>
        <p:spPr>
          <a:xfrm>
            <a:off x="203199" y="989014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" name="Google Shape;36;p6"/>
          <p:cNvCxnSpPr/>
          <p:nvPr/>
        </p:nvCxnSpPr>
        <p:spPr>
          <a:xfrm>
            <a:off x="203199" y="1065214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" name="Google Shape;37;p6"/>
          <p:cNvCxnSpPr/>
          <p:nvPr/>
        </p:nvCxnSpPr>
        <p:spPr>
          <a:xfrm>
            <a:off x="203199" y="6551615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" name="Google Shape;38;p6"/>
          <p:cNvCxnSpPr/>
          <p:nvPr/>
        </p:nvCxnSpPr>
        <p:spPr>
          <a:xfrm>
            <a:off x="203199" y="6475415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6"/>
          <p:cNvSpPr txBox="1"/>
          <p:nvPr>
            <p:ph type="title"/>
          </p:nvPr>
        </p:nvSpPr>
        <p:spPr>
          <a:xfrm>
            <a:off x="963084" y="4406901"/>
            <a:ext cx="10363201" cy="1362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000"/>
              <a:buFont typeface="Calibri"/>
              <a:buNone/>
              <a:defRPr b="1" sz="4000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" type="body"/>
          </p:nvPr>
        </p:nvSpPr>
        <p:spPr>
          <a:xfrm>
            <a:off x="963084" y="2906713"/>
            <a:ext cx="10363201" cy="150018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 9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51"/>
          <p:cNvSpPr txBox="1"/>
          <p:nvPr>
            <p:ph type="title"/>
          </p:nvPr>
        </p:nvSpPr>
        <p:spPr>
          <a:xfrm>
            <a:off x="609600" y="0"/>
            <a:ext cx="10972800" cy="9807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256" name="Google Shape;256;p51"/>
          <p:cNvSpPr txBox="1"/>
          <p:nvPr>
            <p:ph idx="1" type="body"/>
          </p:nvPr>
        </p:nvSpPr>
        <p:spPr>
          <a:xfrm>
            <a:off x="609600" y="1124745"/>
            <a:ext cx="10972800" cy="5001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57" name="Google Shape;257;p51"/>
          <p:cNvSpPr txBox="1"/>
          <p:nvPr>
            <p:ph idx="12" type="sldNum"/>
          </p:nvPr>
        </p:nvSpPr>
        <p:spPr>
          <a:xfrm>
            <a:off x="5857449" y="6453335"/>
            <a:ext cx="477102" cy="4978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 11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52"/>
          <p:cNvSpPr/>
          <p:nvPr/>
        </p:nvSpPr>
        <p:spPr>
          <a:xfrm>
            <a:off x="5994398" y="3924298"/>
            <a:ext cx="112187" cy="84141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0" name="Google Shape;260;p52"/>
          <p:cNvSpPr/>
          <p:nvPr/>
        </p:nvSpPr>
        <p:spPr>
          <a:xfrm>
            <a:off x="6261098" y="3924298"/>
            <a:ext cx="112187" cy="84141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1" name="Google Shape;261;p52"/>
          <p:cNvSpPr/>
          <p:nvPr/>
        </p:nvSpPr>
        <p:spPr>
          <a:xfrm>
            <a:off x="5729818" y="3924298"/>
            <a:ext cx="112187" cy="84141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2" name="Google Shape;262;p52"/>
          <p:cNvSpPr txBox="1"/>
          <p:nvPr>
            <p:ph type="title"/>
          </p:nvPr>
        </p:nvSpPr>
        <p:spPr>
          <a:xfrm>
            <a:off x="963084" y="1371600"/>
            <a:ext cx="10363201" cy="2505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800"/>
              <a:buFont typeface="Calibri"/>
              <a:buNone/>
              <a:defRPr sz="4800">
                <a:solidFill>
                  <a:srgbClr val="2F58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263" name="Google Shape;263;p52"/>
          <p:cNvSpPr txBox="1"/>
          <p:nvPr>
            <p:ph idx="1" type="body"/>
          </p:nvPr>
        </p:nvSpPr>
        <p:spPr>
          <a:xfrm>
            <a:off x="963084" y="4068764"/>
            <a:ext cx="10363201" cy="11318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64" name="Google Shape;264;p52"/>
          <p:cNvSpPr txBox="1"/>
          <p:nvPr>
            <p:ph idx="12" type="sldNum"/>
          </p:nvPr>
        </p:nvSpPr>
        <p:spPr>
          <a:xfrm>
            <a:off x="8425102" y="6356350"/>
            <a:ext cx="312499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 7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53"/>
          <p:cNvSpPr txBox="1"/>
          <p:nvPr>
            <p:ph idx="12" type="sldNum"/>
          </p:nvPr>
        </p:nvSpPr>
        <p:spPr>
          <a:xfrm>
            <a:off x="8425102" y="6356350"/>
            <a:ext cx="312499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 7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4"/>
          <p:cNvSpPr txBox="1"/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269" name="Google Shape;269;p54"/>
          <p:cNvSpPr txBox="1"/>
          <p:nvPr>
            <p:ph idx="1" type="body"/>
          </p:nvPr>
        </p:nvSpPr>
        <p:spPr>
          <a:xfrm>
            <a:off x="6197600" y="1600200"/>
            <a:ext cx="5384800" cy="45259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70" name="Google Shape;270;p54"/>
          <p:cNvSpPr txBox="1"/>
          <p:nvPr>
            <p:ph idx="12" type="sldNum"/>
          </p:nvPr>
        </p:nvSpPr>
        <p:spPr>
          <a:xfrm>
            <a:off x="8425102" y="6356350"/>
            <a:ext cx="312499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able">
  <p:cSld name="Title and Table 3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5"/>
          <p:cNvSpPr txBox="1"/>
          <p:nvPr>
            <p:ph type="title"/>
          </p:nvPr>
        </p:nvSpPr>
        <p:spPr>
          <a:xfrm>
            <a:off x="609600" y="277814"/>
            <a:ext cx="10972800" cy="11398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273" name="Google Shape;273;p55"/>
          <p:cNvSpPr txBox="1"/>
          <p:nvPr>
            <p:ph idx="12" type="sldNum"/>
          </p:nvPr>
        </p:nvSpPr>
        <p:spPr>
          <a:xfrm>
            <a:off x="5857449" y="6453335"/>
            <a:ext cx="477102" cy="4978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 11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6"/>
          <p:cNvSpPr txBox="1"/>
          <p:nvPr>
            <p:ph type="title"/>
          </p:nvPr>
        </p:nvSpPr>
        <p:spPr>
          <a:xfrm>
            <a:off x="914400" y="44622"/>
            <a:ext cx="10363200" cy="4267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000"/>
              <a:buFont typeface="Palatino Linotype"/>
              <a:buNone/>
              <a:defRPr sz="1000"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276" name="Google Shape;276;p56"/>
          <p:cNvSpPr txBox="1"/>
          <p:nvPr>
            <p:ph idx="1" type="body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77" name="Google Shape;277;p56"/>
          <p:cNvSpPr txBox="1"/>
          <p:nvPr>
            <p:ph idx="12" type="sldNum"/>
          </p:nvPr>
        </p:nvSpPr>
        <p:spPr>
          <a:xfrm>
            <a:off x="8425102" y="6356350"/>
            <a:ext cx="312499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 10"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57"/>
          <p:cNvSpPr txBox="1"/>
          <p:nvPr>
            <p:ph type="title"/>
          </p:nvPr>
        </p:nvSpPr>
        <p:spPr>
          <a:xfrm>
            <a:off x="609600" y="0"/>
            <a:ext cx="10972800" cy="9807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280" name="Google Shape;280;p57"/>
          <p:cNvSpPr txBox="1"/>
          <p:nvPr>
            <p:ph idx="1" type="body"/>
          </p:nvPr>
        </p:nvSpPr>
        <p:spPr>
          <a:xfrm>
            <a:off x="609600" y="1124745"/>
            <a:ext cx="10972800" cy="5001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81" name="Google Shape;281;p57"/>
          <p:cNvSpPr txBox="1"/>
          <p:nvPr>
            <p:ph idx="12" type="sldNum"/>
          </p:nvPr>
        </p:nvSpPr>
        <p:spPr>
          <a:xfrm>
            <a:off x="5857449" y="6453335"/>
            <a:ext cx="477102" cy="4978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 12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8"/>
          <p:cNvSpPr/>
          <p:nvPr/>
        </p:nvSpPr>
        <p:spPr>
          <a:xfrm>
            <a:off x="5994398" y="3924298"/>
            <a:ext cx="112187" cy="84141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4" name="Google Shape;284;p58"/>
          <p:cNvSpPr/>
          <p:nvPr/>
        </p:nvSpPr>
        <p:spPr>
          <a:xfrm>
            <a:off x="6261098" y="3924298"/>
            <a:ext cx="112187" cy="84141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5" name="Google Shape;285;p58"/>
          <p:cNvSpPr/>
          <p:nvPr/>
        </p:nvSpPr>
        <p:spPr>
          <a:xfrm>
            <a:off x="5729818" y="3924298"/>
            <a:ext cx="112187" cy="84141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6" name="Google Shape;286;p58"/>
          <p:cNvSpPr txBox="1"/>
          <p:nvPr>
            <p:ph type="title"/>
          </p:nvPr>
        </p:nvSpPr>
        <p:spPr>
          <a:xfrm>
            <a:off x="963084" y="1371600"/>
            <a:ext cx="10363201" cy="2505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800"/>
              <a:buFont typeface="Calibri"/>
              <a:buNone/>
              <a:defRPr sz="4800">
                <a:solidFill>
                  <a:srgbClr val="2F58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287" name="Google Shape;287;p58"/>
          <p:cNvSpPr txBox="1"/>
          <p:nvPr>
            <p:ph idx="1" type="body"/>
          </p:nvPr>
        </p:nvSpPr>
        <p:spPr>
          <a:xfrm>
            <a:off x="963084" y="4068764"/>
            <a:ext cx="10363201" cy="11318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88" name="Google Shape;288;p58"/>
          <p:cNvSpPr txBox="1"/>
          <p:nvPr>
            <p:ph idx="12" type="sldNum"/>
          </p:nvPr>
        </p:nvSpPr>
        <p:spPr>
          <a:xfrm>
            <a:off x="8425102" y="6356350"/>
            <a:ext cx="312499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 8"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9"/>
          <p:cNvSpPr txBox="1"/>
          <p:nvPr>
            <p:ph idx="12" type="sldNum"/>
          </p:nvPr>
        </p:nvSpPr>
        <p:spPr>
          <a:xfrm>
            <a:off x="8425102" y="6356350"/>
            <a:ext cx="312499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 12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60"/>
          <p:cNvSpPr txBox="1"/>
          <p:nvPr>
            <p:ph type="title"/>
          </p:nvPr>
        </p:nvSpPr>
        <p:spPr>
          <a:xfrm>
            <a:off x="914400" y="44622"/>
            <a:ext cx="10363200" cy="42672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000"/>
              <a:buFont typeface="Palatino Linotype"/>
              <a:buNone/>
              <a:defRPr sz="1000"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293" name="Google Shape;293;p60"/>
          <p:cNvSpPr txBox="1"/>
          <p:nvPr>
            <p:ph idx="1" type="body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94" name="Google Shape;294;p60"/>
          <p:cNvSpPr txBox="1"/>
          <p:nvPr>
            <p:ph idx="12" type="sldNum"/>
          </p:nvPr>
        </p:nvSpPr>
        <p:spPr>
          <a:xfrm>
            <a:off x="8425102" y="6356350"/>
            <a:ext cx="312499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showMasterSp="0">
  <p:cSld name="Two Conte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Google Shape;43;p7"/>
          <p:cNvCxnSpPr/>
          <p:nvPr/>
        </p:nvCxnSpPr>
        <p:spPr>
          <a:xfrm>
            <a:off x="203199" y="989014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" name="Google Shape;44;p7"/>
          <p:cNvCxnSpPr/>
          <p:nvPr/>
        </p:nvCxnSpPr>
        <p:spPr>
          <a:xfrm>
            <a:off x="203199" y="1065214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" name="Google Shape;45;p7"/>
          <p:cNvCxnSpPr/>
          <p:nvPr/>
        </p:nvCxnSpPr>
        <p:spPr>
          <a:xfrm>
            <a:off x="203199" y="6551615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" name="Google Shape;46;p7"/>
          <p:cNvCxnSpPr/>
          <p:nvPr/>
        </p:nvCxnSpPr>
        <p:spPr>
          <a:xfrm>
            <a:off x="203199" y="6475415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7" name="Google Shape;47;p7"/>
          <p:cNvSpPr txBox="1"/>
          <p:nvPr>
            <p:ph type="title"/>
          </p:nvPr>
        </p:nvSpPr>
        <p:spPr>
          <a:xfrm>
            <a:off x="0" y="115889"/>
            <a:ext cx="12192000" cy="720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" type="body"/>
          </p:nvPr>
        </p:nvSpPr>
        <p:spPr>
          <a:xfrm>
            <a:off x="304800" y="981075"/>
            <a:ext cx="5676902" cy="54197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7084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70981"/>
              </a:buClr>
              <a:buSzPts val="2240"/>
              <a:buFont typeface="Noto Sans Symbols"/>
              <a:buChar char="●"/>
              <a:defRPr sz="2800"/>
            </a:lvl1pPr>
            <a:lvl2pPr indent="-37084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70981"/>
              </a:buClr>
              <a:buSzPts val="2240"/>
              <a:buFont typeface="Noto Sans Symbols"/>
              <a:buChar char="●"/>
              <a:defRPr sz="2800"/>
            </a:lvl2pPr>
            <a:lvl3pPr indent="-370839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70981"/>
              </a:buClr>
              <a:buSzPts val="2240"/>
              <a:buFont typeface="Noto Sans Symbols"/>
              <a:buChar char="●"/>
              <a:defRPr sz="2800"/>
            </a:lvl3pPr>
            <a:lvl4pPr indent="-370839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70981"/>
              </a:buClr>
              <a:buSzPts val="2240"/>
              <a:buFont typeface="Noto Sans Symbols"/>
              <a:buChar char="●"/>
              <a:defRPr sz="2800"/>
            </a:lvl4pPr>
            <a:lvl5pPr indent="-4064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70981"/>
              </a:buClr>
              <a:buSzPts val="2800"/>
              <a:buFont typeface="Noto Sans Symbols"/>
              <a:buChar char="🕔"/>
              <a:defRPr sz="2800"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 11"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61"/>
          <p:cNvSpPr txBox="1"/>
          <p:nvPr>
            <p:ph type="title"/>
          </p:nvPr>
        </p:nvSpPr>
        <p:spPr>
          <a:xfrm>
            <a:off x="609600" y="0"/>
            <a:ext cx="10972800" cy="9807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297" name="Google Shape;297;p61"/>
          <p:cNvSpPr txBox="1"/>
          <p:nvPr>
            <p:ph idx="1" type="body"/>
          </p:nvPr>
        </p:nvSpPr>
        <p:spPr>
          <a:xfrm>
            <a:off x="609600" y="1124745"/>
            <a:ext cx="10972800" cy="5001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98" name="Google Shape;298;p61"/>
          <p:cNvSpPr txBox="1"/>
          <p:nvPr>
            <p:ph idx="12" type="sldNum"/>
          </p:nvPr>
        </p:nvSpPr>
        <p:spPr>
          <a:xfrm>
            <a:off x="8425102" y="6356350"/>
            <a:ext cx="312499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 13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62"/>
          <p:cNvSpPr/>
          <p:nvPr/>
        </p:nvSpPr>
        <p:spPr>
          <a:xfrm>
            <a:off x="5994398" y="3924298"/>
            <a:ext cx="112187" cy="84141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1" name="Google Shape;301;p62"/>
          <p:cNvSpPr/>
          <p:nvPr/>
        </p:nvSpPr>
        <p:spPr>
          <a:xfrm>
            <a:off x="6261098" y="3924298"/>
            <a:ext cx="112187" cy="84141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2" name="Google Shape;302;p62"/>
          <p:cNvSpPr/>
          <p:nvPr/>
        </p:nvSpPr>
        <p:spPr>
          <a:xfrm>
            <a:off x="5729818" y="3924298"/>
            <a:ext cx="112187" cy="84141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3" name="Google Shape;303;p62"/>
          <p:cNvSpPr txBox="1"/>
          <p:nvPr>
            <p:ph type="title"/>
          </p:nvPr>
        </p:nvSpPr>
        <p:spPr>
          <a:xfrm>
            <a:off x="963084" y="1371600"/>
            <a:ext cx="10363201" cy="2505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800"/>
              <a:buFont typeface="Calibri"/>
              <a:buNone/>
              <a:defRPr sz="4800">
                <a:solidFill>
                  <a:srgbClr val="2F58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304" name="Google Shape;304;p62"/>
          <p:cNvSpPr txBox="1"/>
          <p:nvPr>
            <p:ph idx="1" type="body"/>
          </p:nvPr>
        </p:nvSpPr>
        <p:spPr>
          <a:xfrm>
            <a:off x="963084" y="4068764"/>
            <a:ext cx="10363201" cy="11318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305" name="Google Shape;305;p62"/>
          <p:cNvSpPr txBox="1"/>
          <p:nvPr>
            <p:ph idx="12" type="sldNum"/>
          </p:nvPr>
        </p:nvSpPr>
        <p:spPr>
          <a:xfrm>
            <a:off x="8425102" y="6356350"/>
            <a:ext cx="312499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 9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63"/>
          <p:cNvSpPr txBox="1"/>
          <p:nvPr>
            <p:ph idx="12" type="sldNum"/>
          </p:nvPr>
        </p:nvSpPr>
        <p:spPr>
          <a:xfrm>
            <a:off x="8425102" y="6356350"/>
            <a:ext cx="312499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 8"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64"/>
          <p:cNvSpPr txBox="1"/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310" name="Google Shape;310;p64"/>
          <p:cNvSpPr txBox="1"/>
          <p:nvPr>
            <p:ph idx="1" type="body"/>
          </p:nvPr>
        </p:nvSpPr>
        <p:spPr>
          <a:xfrm>
            <a:off x="6197600" y="1600200"/>
            <a:ext cx="5384800" cy="45259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311" name="Google Shape;311;p64"/>
          <p:cNvSpPr txBox="1"/>
          <p:nvPr>
            <p:ph idx="12" type="sldNum"/>
          </p:nvPr>
        </p:nvSpPr>
        <p:spPr>
          <a:xfrm>
            <a:off x="8425102" y="6356350"/>
            <a:ext cx="312499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 and two columns"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65"/>
          <p:cNvSpPr txBox="1"/>
          <p:nvPr>
            <p:ph type="title"/>
          </p:nvPr>
        </p:nvSpPr>
        <p:spPr>
          <a:xfrm>
            <a:off x="415600" y="593366"/>
            <a:ext cx="11360802" cy="763602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314" name="Google Shape;314;p65"/>
          <p:cNvSpPr txBox="1"/>
          <p:nvPr>
            <p:ph idx="1" type="body"/>
          </p:nvPr>
        </p:nvSpPr>
        <p:spPr>
          <a:xfrm>
            <a:off x="415600" y="1536633"/>
            <a:ext cx="5333201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>
            <a:lvl1pPr indent="-3492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 sz="1900"/>
            </a:lvl1pPr>
            <a:lvl2pPr indent="-3492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o"/>
              <a:defRPr sz="1900"/>
            </a:lvl2pPr>
            <a:lvl3pPr indent="-34925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 sz="1900"/>
            </a:lvl3pPr>
            <a:lvl4pPr indent="-3492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o"/>
              <a:defRPr sz="1900"/>
            </a:lvl4pPr>
            <a:lvl5pPr indent="-3492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 sz="1900"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315" name="Google Shape;315;p65"/>
          <p:cNvSpPr txBox="1"/>
          <p:nvPr>
            <p:ph idx="2" type="body"/>
          </p:nvPr>
        </p:nvSpPr>
        <p:spPr>
          <a:xfrm>
            <a:off x="6443200" y="1536631"/>
            <a:ext cx="5333201" cy="4555204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316" name="Google Shape;316;p65"/>
          <p:cNvSpPr txBox="1"/>
          <p:nvPr>
            <p:ph idx="12" type="sldNum"/>
          </p:nvPr>
        </p:nvSpPr>
        <p:spPr>
          <a:xfrm>
            <a:off x="11347681" y="6154925"/>
            <a:ext cx="629459" cy="650195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showMasterSp="0">
  <p:cSld name="1_Title Slide 2"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66"/>
          <p:cNvSpPr txBox="1"/>
          <p:nvPr>
            <p:ph idx="12" type="sldNum"/>
          </p:nvPr>
        </p:nvSpPr>
        <p:spPr>
          <a:xfrm>
            <a:off x="8425102" y="6356350"/>
            <a:ext cx="312499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 13"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0" name="Google Shape;320;p67"/>
          <p:cNvCxnSpPr/>
          <p:nvPr/>
        </p:nvCxnSpPr>
        <p:spPr>
          <a:xfrm>
            <a:off x="203199" y="989014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1" name="Google Shape;321;p67"/>
          <p:cNvCxnSpPr/>
          <p:nvPr/>
        </p:nvCxnSpPr>
        <p:spPr>
          <a:xfrm>
            <a:off x="203199" y="1065214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2" name="Google Shape;322;p67"/>
          <p:cNvCxnSpPr/>
          <p:nvPr/>
        </p:nvCxnSpPr>
        <p:spPr>
          <a:xfrm>
            <a:off x="203199" y="6551615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3" name="Google Shape;323;p67"/>
          <p:cNvCxnSpPr/>
          <p:nvPr/>
        </p:nvCxnSpPr>
        <p:spPr>
          <a:xfrm>
            <a:off x="203199" y="6475415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4" name="Google Shape;324;p67"/>
          <p:cNvSpPr txBox="1"/>
          <p:nvPr>
            <p:ph type="title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325" name="Google Shape;325;p67"/>
          <p:cNvSpPr txBox="1"/>
          <p:nvPr>
            <p:ph idx="1" type="body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indent="-228600" lvl="1" marL="914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326" name="Google Shape;326;p67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>
  <p:cSld name="Title and Content 12"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68"/>
          <p:cNvSpPr txBox="1"/>
          <p:nvPr>
            <p:ph type="title"/>
          </p:nvPr>
        </p:nvSpPr>
        <p:spPr>
          <a:xfrm>
            <a:off x="0" y="115889"/>
            <a:ext cx="12192000" cy="720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329" name="Google Shape;329;p68"/>
          <p:cNvSpPr txBox="1"/>
          <p:nvPr>
            <p:ph idx="1" type="body"/>
          </p:nvPr>
        </p:nvSpPr>
        <p:spPr>
          <a:xfrm>
            <a:off x="304800" y="1133475"/>
            <a:ext cx="11557000" cy="54197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2004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1pPr>
            <a:lvl2pPr indent="-32004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2pPr>
            <a:lvl3pPr indent="-320039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3pPr>
            <a:lvl4pPr indent="-320039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800"/>
              <a:buFont typeface="Noto Sans Symbols"/>
              <a:buChar char="🕔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330" name="Google Shape;330;p68"/>
          <p:cNvSpPr txBox="1"/>
          <p:nvPr>
            <p:ph idx="12" type="sldNum"/>
          </p:nvPr>
        </p:nvSpPr>
        <p:spPr>
          <a:xfrm>
            <a:off x="8425102" y="6356350"/>
            <a:ext cx="312499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>
  <p:cSld name="Section Header 14"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2" name="Google Shape;332;p69"/>
          <p:cNvCxnSpPr/>
          <p:nvPr/>
        </p:nvCxnSpPr>
        <p:spPr>
          <a:xfrm>
            <a:off x="203199" y="989014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3" name="Google Shape;333;p69"/>
          <p:cNvCxnSpPr/>
          <p:nvPr/>
        </p:nvCxnSpPr>
        <p:spPr>
          <a:xfrm>
            <a:off x="203199" y="1065214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4" name="Google Shape;334;p69"/>
          <p:cNvCxnSpPr/>
          <p:nvPr/>
        </p:nvCxnSpPr>
        <p:spPr>
          <a:xfrm>
            <a:off x="203199" y="6551615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5" name="Google Shape;335;p69"/>
          <p:cNvCxnSpPr/>
          <p:nvPr/>
        </p:nvCxnSpPr>
        <p:spPr>
          <a:xfrm>
            <a:off x="203199" y="6475415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6" name="Google Shape;336;p69"/>
          <p:cNvSpPr txBox="1"/>
          <p:nvPr>
            <p:ph type="title"/>
          </p:nvPr>
        </p:nvSpPr>
        <p:spPr>
          <a:xfrm>
            <a:off x="963084" y="4406901"/>
            <a:ext cx="10363201" cy="1362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000"/>
              <a:buFont typeface="Calibri"/>
              <a:buNone/>
              <a:defRPr b="1" sz="4000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337" name="Google Shape;337;p69"/>
          <p:cNvSpPr txBox="1"/>
          <p:nvPr>
            <p:ph idx="1" type="body"/>
          </p:nvPr>
        </p:nvSpPr>
        <p:spPr>
          <a:xfrm>
            <a:off x="963084" y="2906713"/>
            <a:ext cx="10363201" cy="150018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338" name="Google Shape;338;p69"/>
          <p:cNvSpPr txBox="1"/>
          <p:nvPr>
            <p:ph idx="12" type="sldNum"/>
          </p:nvPr>
        </p:nvSpPr>
        <p:spPr>
          <a:xfrm>
            <a:off x="8425102" y="6356350"/>
            <a:ext cx="312499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showMasterSp="0">
  <p:cSld name="Two Content 9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0" name="Google Shape;340;p70"/>
          <p:cNvCxnSpPr/>
          <p:nvPr/>
        </p:nvCxnSpPr>
        <p:spPr>
          <a:xfrm>
            <a:off x="203199" y="989014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1" name="Google Shape;341;p70"/>
          <p:cNvCxnSpPr/>
          <p:nvPr/>
        </p:nvCxnSpPr>
        <p:spPr>
          <a:xfrm>
            <a:off x="203199" y="1065214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2" name="Google Shape;342;p70"/>
          <p:cNvCxnSpPr/>
          <p:nvPr/>
        </p:nvCxnSpPr>
        <p:spPr>
          <a:xfrm>
            <a:off x="203199" y="6551615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3" name="Google Shape;343;p70"/>
          <p:cNvCxnSpPr/>
          <p:nvPr/>
        </p:nvCxnSpPr>
        <p:spPr>
          <a:xfrm>
            <a:off x="203199" y="6475415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4" name="Google Shape;344;p70"/>
          <p:cNvSpPr txBox="1"/>
          <p:nvPr>
            <p:ph type="title"/>
          </p:nvPr>
        </p:nvSpPr>
        <p:spPr>
          <a:xfrm>
            <a:off x="0" y="115889"/>
            <a:ext cx="12192000" cy="720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345" name="Google Shape;345;p70"/>
          <p:cNvSpPr txBox="1"/>
          <p:nvPr>
            <p:ph idx="1" type="body"/>
          </p:nvPr>
        </p:nvSpPr>
        <p:spPr>
          <a:xfrm>
            <a:off x="304800" y="981075"/>
            <a:ext cx="5676902" cy="54197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7084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70981"/>
              </a:buClr>
              <a:buSzPts val="2240"/>
              <a:buFont typeface="Noto Sans Symbols"/>
              <a:buChar char="●"/>
              <a:defRPr sz="2800"/>
            </a:lvl1pPr>
            <a:lvl2pPr indent="-37084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70981"/>
              </a:buClr>
              <a:buSzPts val="2240"/>
              <a:buFont typeface="Noto Sans Symbols"/>
              <a:buChar char="●"/>
              <a:defRPr sz="2800"/>
            </a:lvl2pPr>
            <a:lvl3pPr indent="-370839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70981"/>
              </a:buClr>
              <a:buSzPts val="2240"/>
              <a:buFont typeface="Noto Sans Symbols"/>
              <a:buChar char="●"/>
              <a:defRPr sz="2800"/>
            </a:lvl3pPr>
            <a:lvl4pPr indent="-370839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70981"/>
              </a:buClr>
              <a:buSzPts val="2240"/>
              <a:buFont typeface="Noto Sans Symbols"/>
              <a:buChar char="●"/>
              <a:defRPr sz="2800"/>
            </a:lvl4pPr>
            <a:lvl5pPr indent="-4064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70981"/>
              </a:buClr>
              <a:buSzPts val="2800"/>
              <a:buFont typeface="Noto Sans Symbols"/>
              <a:buChar char="🕔"/>
              <a:defRPr sz="2800"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346" name="Google Shape;346;p70"/>
          <p:cNvSpPr txBox="1"/>
          <p:nvPr>
            <p:ph idx="12" type="sldNum"/>
          </p:nvPr>
        </p:nvSpPr>
        <p:spPr>
          <a:xfrm>
            <a:off x="8425102" y="6356350"/>
            <a:ext cx="312499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showMasterSp="0">
  <p:cSld name="Comparison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Google Shape;51;p8"/>
          <p:cNvCxnSpPr/>
          <p:nvPr/>
        </p:nvCxnSpPr>
        <p:spPr>
          <a:xfrm>
            <a:off x="203199" y="989014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" name="Google Shape;52;p8"/>
          <p:cNvCxnSpPr/>
          <p:nvPr/>
        </p:nvCxnSpPr>
        <p:spPr>
          <a:xfrm>
            <a:off x="203199" y="1065214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3" name="Google Shape;53;p8"/>
          <p:cNvCxnSpPr/>
          <p:nvPr/>
        </p:nvCxnSpPr>
        <p:spPr>
          <a:xfrm>
            <a:off x="203199" y="6551615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" name="Google Shape;54;p8"/>
          <p:cNvCxnSpPr/>
          <p:nvPr/>
        </p:nvCxnSpPr>
        <p:spPr>
          <a:xfrm>
            <a:off x="203199" y="6475415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5" name="Google Shape;55;p8"/>
          <p:cNvSpPr txBox="1"/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" type="body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2" type="body"/>
          </p:nvPr>
        </p:nvSpPr>
        <p:spPr>
          <a:xfrm>
            <a:off x="6193368" y="1535112"/>
            <a:ext cx="5389035" cy="63976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showMasterSp="0">
  <p:cSld name="Comparison 2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8" name="Google Shape;348;p71"/>
          <p:cNvCxnSpPr/>
          <p:nvPr/>
        </p:nvCxnSpPr>
        <p:spPr>
          <a:xfrm>
            <a:off x="203199" y="989014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9" name="Google Shape;349;p71"/>
          <p:cNvCxnSpPr/>
          <p:nvPr/>
        </p:nvCxnSpPr>
        <p:spPr>
          <a:xfrm>
            <a:off x="203199" y="1065214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0" name="Google Shape;350;p71"/>
          <p:cNvCxnSpPr/>
          <p:nvPr/>
        </p:nvCxnSpPr>
        <p:spPr>
          <a:xfrm>
            <a:off x="203199" y="6551615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1" name="Google Shape;351;p71"/>
          <p:cNvCxnSpPr/>
          <p:nvPr/>
        </p:nvCxnSpPr>
        <p:spPr>
          <a:xfrm>
            <a:off x="203199" y="6475415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2" name="Google Shape;352;p71"/>
          <p:cNvSpPr txBox="1"/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353" name="Google Shape;353;p71"/>
          <p:cNvSpPr txBox="1"/>
          <p:nvPr>
            <p:ph idx="1" type="body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354" name="Google Shape;354;p71"/>
          <p:cNvSpPr txBox="1"/>
          <p:nvPr>
            <p:ph idx="2" type="body"/>
          </p:nvPr>
        </p:nvSpPr>
        <p:spPr>
          <a:xfrm>
            <a:off x="6193368" y="1535112"/>
            <a:ext cx="5389035" cy="63976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355" name="Google Shape;355;p71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 10"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7" name="Google Shape;357;p72"/>
          <p:cNvCxnSpPr/>
          <p:nvPr/>
        </p:nvCxnSpPr>
        <p:spPr>
          <a:xfrm>
            <a:off x="203199" y="989014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8" name="Google Shape;358;p72"/>
          <p:cNvCxnSpPr/>
          <p:nvPr/>
        </p:nvCxnSpPr>
        <p:spPr>
          <a:xfrm>
            <a:off x="203199" y="1065214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9" name="Google Shape;359;p72"/>
          <p:cNvCxnSpPr/>
          <p:nvPr/>
        </p:nvCxnSpPr>
        <p:spPr>
          <a:xfrm>
            <a:off x="203199" y="6551615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0" name="Google Shape;360;p72"/>
          <p:cNvCxnSpPr/>
          <p:nvPr/>
        </p:nvCxnSpPr>
        <p:spPr>
          <a:xfrm>
            <a:off x="203199" y="6475415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1" name="Google Shape;361;p72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>
  <p:cSld name="Content with Caption 2"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3" name="Google Shape;363;p73"/>
          <p:cNvCxnSpPr/>
          <p:nvPr/>
        </p:nvCxnSpPr>
        <p:spPr>
          <a:xfrm>
            <a:off x="203199" y="989014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4" name="Google Shape;364;p73"/>
          <p:cNvCxnSpPr/>
          <p:nvPr/>
        </p:nvCxnSpPr>
        <p:spPr>
          <a:xfrm>
            <a:off x="203199" y="1065214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5" name="Google Shape;365;p73"/>
          <p:cNvCxnSpPr/>
          <p:nvPr/>
        </p:nvCxnSpPr>
        <p:spPr>
          <a:xfrm>
            <a:off x="203199" y="6551615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6" name="Google Shape;366;p73"/>
          <p:cNvCxnSpPr/>
          <p:nvPr/>
        </p:nvCxnSpPr>
        <p:spPr>
          <a:xfrm>
            <a:off x="203199" y="6475415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7" name="Google Shape;367;p73"/>
          <p:cNvSpPr txBox="1"/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2000"/>
              <a:buFont typeface="Calibri"/>
              <a:buNone/>
              <a:defRPr b="1" sz="20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368" name="Google Shape;368;p73"/>
          <p:cNvSpPr txBox="1"/>
          <p:nvPr>
            <p:ph idx="1" type="body"/>
          </p:nvPr>
        </p:nvSpPr>
        <p:spPr>
          <a:xfrm>
            <a:off x="4766733" y="273050"/>
            <a:ext cx="6815667" cy="58531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9116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70981"/>
              </a:buClr>
              <a:buSzPts val="2560"/>
              <a:buFont typeface="Noto Sans Symbols"/>
              <a:buChar char="●"/>
              <a:defRPr sz="3200"/>
            </a:lvl1pPr>
            <a:lvl2pPr indent="-391160" lvl="1" marL="9144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70981"/>
              </a:buClr>
              <a:buSzPts val="2560"/>
              <a:buFont typeface="Noto Sans Symbols"/>
              <a:buChar char="●"/>
              <a:defRPr sz="3200"/>
            </a:lvl2pPr>
            <a:lvl3pPr indent="-391160" lvl="2" marL="1371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70981"/>
              </a:buClr>
              <a:buSzPts val="2560"/>
              <a:buFont typeface="Noto Sans Symbols"/>
              <a:buChar char="●"/>
              <a:defRPr sz="3200"/>
            </a:lvl3pPr>
            <a:lvl4pPr indent="-391160" lvl="3" marL="18288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70981"/>
              </a:buClr>
              <a:buSzPts val="2560"/>
              <a:buFont typeface="Noto Sans Symbols"/>
              <a:buChar char="●"/>
              <a:defRPr sz="3200"/>
            </a:lvl4pPr>
            <a:lvl5pPr indent="-431800" lvl="4" marL="22860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70981"/>
              </a:buClr>
              <a:buSzPts val="3200"/>
              <a:buFont typeface="Noto Sans Symbols"/>
              <a:buChar char="🕔"/>
              <a:defRPr sz="3200"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369" name="Google Shape;369;p73"/>
          <p:cNvSpPr txBox="1"/>
          <p:nvPr>
            <p:ph idx="2" type="body"/>
          </p:nvPr>
        </p:nvSpPr>
        <p:spPr>
          <a:xfrm>
            <a:off x="609600" y="1435101"/>
            <a:ext cx="4011086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370" name="Google Shape;370;p73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>
  <p:cSld name="Picture with Caption 2"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2" name="Google Shape;372;p74"/>
          <p:cNvCxnSpPr/>
          <p:nvPr/>
        </p:nvCxnSpPr>
        <p:spPr>
          <a:xfrm>
            <a:off x="203199" y="989014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3" name="Google Shape;373;p74"/>
          <p:cNvCxnSpPr/>
          <p:nvPr/>
        </p:nvCxnSpPr>
        <p:spPr>
          <a:xfrm>
            <a:off x="203199" y="1065214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4" name="Google Shape;374;p74"/>
          <p:cNvCxnSpPr/>
          <p:nvPr/>
        </p:nvCxnSpPr>
        <p:spPr>
          <a:xfrm>
            <a:off x="203199" y="6551615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5" name="Google Shape;375;p74"/>
          <p:cNvCxnSpPr/>
          <p:nvPr/>
        </p:nvCxnSpPr>
        <p:spPr>
          <a:xfrm>
            <a:off x="203199" y="6475415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6" name="Google Shape;376;p74"/>
          <p:cNvSpPr txBox="1"/>
          <p:nvPr>
            <p:ph type="title"/>
          </p:nvPr>
        </p:nvSpPr>
        <p:spPr>
          <a:xfrm>
            <a:off x="2389715" y="4800600"/>
            <a:ext cx="7315202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2000"/>
              <a:buFont typeface="Calibri"/>
              <a:buNone/>
              <a:defRPr b="1" sz="20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377" name="Google Shape;377;p74"/>
          <p:cNvSpPr/>
          <p:nvPr>
            <p:ph idx="2" type="pic"/>
          </p:nvPr>
        </p:nvSpPr>
        <p:spPr>
          <a:xfrm>
            <a:off x="2389715" y="612775"/>
            <a:ext cx="7315202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o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o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8" name="Google Shape;378;p74"/>
          <p:cNvSpPr txBox="1"/>
          <p:nvPr>
            <p:ph idx="1" type="body"/>
          </p:nvPr>
        </p:nvSpPr>
        <p:spPr>
          <a:xfrm>
            <a:off x="2389715" y="5367337"/>
            <a:ext cx="7315202" cy="804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3pPr>
            <a:lvl4pPr indent="-2286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4pPr>
            <a:lvl5pPr indent="-2286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379" name="Google Shape;379;p74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showMasterSp="0">
  <p:cSld name="Title and Vertical Text 2"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1" name="Google Shape;381;p75"/>
          <p:cNvCxnSpPr/>
          <p:nvPr/>
        </p:nvCxnSpPr>
        <p:spPr>
          <a:xfrm>
            <a:off x="203199" y="989014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2" name="Google Shape;382;p75"/>
          <p:cNvCxnSpPr/>
          <p:nvPr/>
        </p:nvCxnSpPr>
        <p:spPr>
          <a:xfrm>
            <a:off x="203199" y="1065214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3" name="Google Shape;383;p75"/>
          <p:cNvCxnSpPr/>
          <p:nvPr/>
        </p:nvCxnSpPr>
        <p:spPr>
          <a:xfrm>
            <a:off x="203199" y="6551615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4" name="Google Shape;384;p75"/>
          <p:cNvCxnSpPr/>
          <p:nvPr/>
        </p:nvCxnSpPr>
        <p:spPr>
          <a:xfrm>
            <a:off x="203199" y="6475415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5" name="Google Shape;385;p75"/>
          <p:cNvSpPr txBox="1"/>
          <p:nvPr>
            <p:ph type="title"/>
          </p:nvPr>
        </p:nvSpPr>
        <p:spPr>
          <a:xfrm>
            <a:off x="0" y="115889"/>
            <a:ext cx="12192000" cy="720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386" name="Google Shape;386;p75"/>
          <p:cNvSpPr txBox="1"/>
          <p:nvPr>
            <p:ph idx="1" type="body"/>
          </p:nvPr>
        </p:nvSpPr>
        <p:spPr>
          <a:xfrm>
            <a:off x="304800" y="1133475"/>
            <a:ext cx="11557000" cy="54197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2004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1pPr>
            <a:lvl2pPr indent="-32004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2pPr>
            <a:lvl3pPr indent="-320039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3pPr>
            <a:lvl4pPr indent="-320039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800"/>
              <a:buFont typeface="Noto Sans Symbols"/>
              <a:buChar char="🕔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387" name="Google Shape;387;p75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>
  <p:cSld name="Vertical Title and Text 2"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9" name="Google Shape;389;p76"/>
          <p:cNvCxnSpPr/>
          <p:nvPr/>
        </p:nvCxnSpPr>
        <p:spPr>
          <a:xfrm>
            <a:off x="203199" y="989014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0" name="Google Shape;390;p76"/>
          <p:cNvCxnSpPr/>
          <p:nvPr/>
        </p:nvCxnSpPr>
        <p:spPr>
          <a:xfrm>
            <a:off x="203199" y="1065214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1" name="Google Shape;391;p76"/>
          <p:cNvCxnSpPr/>
          <p:nvPr/>
        </p:nvCxnSpPr>
        <p:spPr>
          <a:xfrm>
            <a:off x="203199" y="6551615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2" name="Google Shape;392;p76"/>
          <p:cNvCxnSpPr/>
          <p:nvPr/>
        </p:nvCxnSpPr>
        <p:spPr>
          <a:xfrm>
            <a:off x="203199" y="6475415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3" name="Google Shape;393;p76"/>
          <p:cNvSpPr txBox="1"/>
          <p:nvPr>
            <p:ph type="title"/>
          </p:nvPr>
        </p:nvSpPr>
        <p:spPr>
          <a:xfrm>
            <a:off x="9144000" y="115887"/>
            <a:ext cx="3048000" cy="62849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394" name="Google Shape;394;p76"/>
          <p:cNvSpPr txBox="1"/>
          <p:nvPr>
            <p:ph idx="1" type="body"/>
          </p:nvPr>
        </p:nvSpPr>
        <p:spPr>
          <a:xfrm>
            <a:off x="0" y="115887"/>
            <a:ext cx="8940800" cy="6284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2004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1pPr>
            <a:lvl2pPr indent="-32004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2pPr>
            <a:lvl3pPr indent="-320039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3pPr>
            <a:lvl4pPr indent="-320039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800"/>
              <a:buFont typeface="Noto Sans Symbols"/>
              <a:buChar char="🕔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395" name="Google Shape;395;p76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Blank" showMasterSp="0">
  <p:cSld name="6_Blank"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7" name="Google Shape;397;p77"/>
          <p:cNvCxnSpPr/>
          <p:nvPr/>
        </p:nvCxnSpPr>
        <p:spPr>
          <a:xfrm>
            <a:off x="203199" y="989014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8" name="Google Shape;398;p77"/>
          <p:cNvCxnSpPr/>
          <p:nvPr/>
        </p:nvCxnSpPr>
        <p:spPr>
          <a:xfrm>
            <a:off x="203199" y="1065214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9" name="Google Shape;399;p77"/>
          <p:cNvCxnSpPr/>
          <p:nvPr/>
        </p:nvCxnSpPr>
        <p:spPr>
          <a:xfrm>
            <a:off x="203199" y="6551615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0" name="Google Shape;400;p77"/>
          <p:cNvCxnSpPr/>
          <p:nvPr/>
        </p:nvCxnSpPr>
        <p:spPr>
          <a:xfrm>
            <a:off x="203199" y="6475415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1" name="Google Shape;401;p77"/>
          <p:cNvSpPr txBox="1"/>
          <p:nvPr>
            <p:ph type="title"/>
          </p:nvPr>
        </p:nvSpPr>
        <p:spPr>
          <a:xfrm>
            <a:off x="2433422" y="1"/>
            <a:ext cx="7802883" cy="8581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pic>
        <p:nvPicPr>
          <p:cNvPr id="402" name="Google Shape;402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931818" y="102798"/>
            <a:ext cx="1196842" cy="331204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77"/>
          <p:cNvSpPr txBox="1"/>
          <p:nvPr>
            <p:ph idx="12" type="sldNum"/>
          </p:nvPr>
        </p:nvSpPr>
        <p:spPr>
          <a:xfrm>
            <a:off x="8425102" y="6356350"/>
            <a:ext cx="312499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showMasterSp="0">
  <p:cSld name="1_Title Slide 3"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78"/>
          <p:cNvSpPr txBox="1"/>
          <p:nvPr>
            <p:ph idx="12" type="sldNum"/>
          </p:nvPr>
        </p:nvSpPr>
        <p:spPr>
          <a:xfrm>
            <a:off x="8425102" y="6356350"/>
            <a:ext cx="312499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 14"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7" name="Google Shape;407;p79"/>
          <p:cNvCxnSpPr/>
          <p:nvPr/>
        </p:nvCxnSpPr>
        <p:spPr>
          <a:xfrm>
            <a:off x="203199" y="989014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8" name="Google Shape;408;p79"/>
          <p:cNvCxnSpPr/>
          <p:nvPr/>
        </p:nvCxnSpPr>
        <p:spPr>
          <a:xfrm>
            <a:off x="203199" y="1065214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9" name="Google Shape;409;p79"/>
          <p:cNvCxnSpPr/>
          <p:nvPr/>
        </p:nvCxnSpPr>
        <p:spPr>
          <a:xfrm>
            <a:off x="203199" y="6551615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0" name="Google Shape;410;p79"/>
          <p:cNvCxnSpPr/>
          <p:nvPr/>
        </p:nvCxnSpPr>
        <p:spPr>
          <a:xfrm>
            <a:off x="203199" y="6475415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1" name="Google Shape;411;p79"/>
          <p:cNvSpPr txBox="1"/>
          <p:nvPr>
            <p:ph type="title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412" name="Google Shape;412;p79"/>
          <p:cNvSpPr txBox="1"/>
          <p:nvPr>
            <p:ph idx="1" type="body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indent="-228600" lvl="1" marL="914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413" name="Google Shape;413;p79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>
  <p:cSld name="Title and Content 13"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80"/>
          <p:cNvSpPr txBox="1"/>
          <p:nvPr>
            <p:ph type="title"/>
          </p:nvPr>
        </p:nvSpPr>
        <p:spPr>
          <a:xfrm>
            <a:off x="0" y="115889"/>
            <a:ext cx="12192000" cy="720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416" name="Google Shape;416;p80"/>
          <p:cNvSpPr txBox="1"/>
          <p:nvPr>
            <p:ph idx="1" type="body"/>
          </p:nvPr>
        </p:nvSpPr>
        <p:spPr>
          <a:xfrm>
            <a:off x="304800" y="1133475"/>
            <a:ext cx="11557000" cy="54197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2004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1pPr>
            <a:lvl2pPr indent="-32004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2pPr>
            <a:lvl3pPr indent="-320039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3pPr>
            <a:lvl4pPr indent="-320039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800"/>
              <a:buFont typeface="Noto Sans Symbols"/>
              <a:buChar char="🕔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417" name="Google Shape;417;p80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>
  <p:cSld name="Content with Caption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Google Shape;60;p9"/>
          <p:cNvCxnSpPr/>
          <p:nvPr/>
        </p:nvCxnSpPr>
        <p:spPr>
          <a:xfrm>
            <a:off x="203199" y="989014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1" name="Google Shape;61;p9"/>
          <p:cNvCxnSpPr/>
          <p:nvPr/>
        </p:nvCxnSpPr>
        <p:spPr>
          <a:xfrm>
            <a:off x="203199" y="1065214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" name="Google Shape;62;p9"/>
          <p:cNvCxnSpPr/>
          <p:nvPr/>
        </p:nvCxnSpPr>
        <p:spPr>
          <a:xfrm>
            <a:off x="203199" y="6551615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" name="Google Shape;63;p9"/>
          <p:cNvCxnSpPr/>
          <p:nvPr/>
        </p:nvCxnSpPr>
        <p:spPr>
          <a:xfrm>
            <a:off x="203199" y="6475415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4" name="Google Shape;64;p9"/>
          <p:cNvSpPr txBox="1"/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2000"/>
              <a:buFont typeface="Calibri"/>
              <a:buNone/>
              <a:defRPr b="1" sz="20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65" name="Google Shape;65;p9"/>
          <p:cNvSpPr txBox="1"/>
          <p:nvPr>
            <p:ph idx="1" type="body"/>
          </p:nvPr>
        </p:nvSpPr>
        <p:spPr>
          <a:xfrm>
            <a:off x="4766733" y="273050"/>
            <a:ext cx="6815667" cy="58531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9116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70981"/>
              </a:buClr>
              <a:buSzPts val="2560"/>
              <a:buFont typeface="Noto Sans Symbols"/>
              <a:buChar char="●"/>
              <a:defRPr sz="3200"/>
            </a:lvl1pPr>
            <a:lvl2pPr indent="-391160" lvl="1" marL="9144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70981"/>
              </a:buClr>
              <a:buSzPts val="2560"/>
              <a:buFont typeface="Noto Sans Symbols"/>
              <a:buChar char="●"/>
              <a:defRPr sz="3200"/>
            </a:lvl2pPr>
            <a:lvl3pPr indent="-391160" lvl="2" marL="1371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70981"/>
              </a:buClr>
              <a:buSzPts val="2560"/>
              <a:buFont typeface="Noto Sans Symbols"/>
              <a:buChar char="●"/>
              <a:defRPr sz="3200"/>
            </a:lvl3pPr>
            <a:lvl4pPr indent="-391160" lvl="3" marL="18288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70981"/>
              </a:buClr>
              <a:buSzPts val="2560"/>
              <a:buFont typeface="Noto Sans Symbols"/>
              <a:buChar char="●"/>
              <a:defRPr sz="3200"/>
            </a:lvl4pPr>
            <a:lvl5pPr indent="-431800" lvl="4" marL="22860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70981"/>
              </a:buClr>
              <a:buSzPts val="3200"/>
              <a:buFont typeface="Noto Sans Symbols"/>
              <a:buChar char="🕔"/>
              <a:defRPr sz="3200"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66" name="Google Shape;66;p9"/>
          <p:cNvSpPr txBox="1"/>
          <p:nvPr>
            <p:ph idx="2" type="body"/>
          </p:nvPr>
        </p:nvSpPr>
        <p:spPr>
          <a:xfrm>
            <a:off x="609600" y="1435101"/>
            <a:ext cx="4011086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67" name="Google Shape;67;p9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>
  <p:cSld name="Section Header 15"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81"/>
          <p:cNvSpPr txBox="1"/>
          <p:nvPr>
            <p:ph type="title"/>
          </p:nvPr>
        </p:nvSpPr>
        <p:spPr>
          <a:xfrm>
            <a:off x="963084" y="4406901"/>
            <a:ext cx="10363201" cy="1362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000"/>
              <a:buFont typeface="Calibri"/>
              <a:buNone/>
              <a:defRPr b="1" sz="4000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420" name="Google Shape;420;p81"/>
          <p:cNvSpPr txBox="1"/>
          <p:nvPr>
            <p:ph idx="1" type="body"/>
          </p:nvPr>
        </p:nvSpPr>
        <p:spPr>
          <a:xfrm>
            <a:off x="963084" y="2906713"/>
            <a:ext cx="10363201" cy="150018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421" name="Google Shape;421;p81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showMasterSp="0">
  <p:cSld name="Two Content 10"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3" name="Google Shape;423;p82"/>
          <p:cNvCxnSpPr/>
          <p:nvPr/>
        </p:nvCxnSpPr>
        <p:spPr>
          <a:xfrm>
            <a:off x="203199" y="989014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4" name="Google Shape;424;p82"/>
          <p:cNvCxnSpPr/>
          <p:nvPr/>
        </p:nvCxnSpPr>
        <p:spPr>
          <a:xfrm>
            <a:off x="203199" y="1065214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5" name="Google Shape;425;p82"/>
          <p:cNvCxnSpPr/>
          <p:nvPr/>
        </p:nvCxnSpPr>
        <p:spPr>
          <a:xfrm>
            <a:off x="203199" y="6551615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6" name="Google Shape;426;p82"/>
          <p:cNvCxnSpPr/>
          <p:nvPr/>
        </p:nvCxnSpPr>
        <p:spPr>
          <a:xfrm>
            <a:off x="203199" y="6475415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7" name="Google Shape;427;p82"/>
          <p:cNvSpPr txBox="1"/>
          <p:nvPr>
            <p:ph type="title"/>
          </p:nvPr>
        </p:nvSpPr>
        <p:spPr>
          <a:xfrm>
            <a:off x="0" y="115889"/>
            <a:ext cx="12192000" cy="720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428" name="Google Shape;428;p82"/>
          <p:cNvSpPr txBox="1"/>
          <p:nvPr>
            <p:ph idx="1" type="body"/>
          </p:nvPr>
        </p:nvSpPr>
        <p:spPr>
          <a:xfrm>
            <a:off x="304800" y="981075"/>
            <a:ext cx="5676902" cy="54197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7084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70981"/>
              </a:buClr>
              <a:buSzPts val="2240"/>
              <a:buFont typeface="Noto Sans Symbols"/>
              <a:buChar char="●"/>
              <a:defRPr sz="2800"/>
            </a:lvl1pPr>
            <a:lvl2pPr indent="-37084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70981"/>
              </a:buClr>
              <a:buSzPts val="2240"/>
              <a:buFont typeface="Noto Sans Symbols"/>
              <a:buChar char="●"/>
              <a:defRPr sz="2800"/>
            </a:lvl2pPr>
            <a:lvl3pPr indent="-370839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70981"/>
              </a:buClr>
              <a:buSzPts val="2240"/>
              <a:buFont typeface="Noto Sans Symbols"/>
              <a:buChar char="●"/>
              <a:defRPr sz="2800"/>
            </a:lvl3pPr>
            <a:lvl4pPr indent="-370839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70981"/>
              </a:buClr>
              <a:buSzPts val="2240"/>
              <a:buFont typeface="Noto Sans Symbols"/>
              <a:buChar char="●"/>
              <a:defRPr sz="2800"/>
            </a:lvl4pPr>
            <a:lvl5pPr indent="-4064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70981"/>
              </a:buClr>
              <a:buSzPts val="2800"/>
              <a:buFont typeface="Noto Sans Symbols"/>
              <a:buChar char="🕔"/>
              <a:defRPr sz="2800"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429" name="Google Shape;429;p82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showMasterSp="0">
  <p:cSld name="Comparison 3"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1" name="Google Shape;431;p83"/>
          <p:cNvCxnSpPr/>
          <p:nvPr/>
        </p:nvCxnSpPr>
        <p:spPr>
          <a:xfrm>
            <a:off x="203199" y="989014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2" name="Google Shape;432;p83"/>
          <p:cNvCxnSpPr/>
          <p:nvPr/>
        </p:nvCxnSpPr>
        <p:spPr>
          <a:xfrm>
            <a:off x="203199" y="1065214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3" name="Google Shape;433;p83"/>
          <p:cNvCxnSpPr/>
          <p:nvPr/>
        </p:nvCxnSpPr>
        <p:spPr>
          <a:xfrm>
            <a:off x="203199" y="6551615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4" name="Google Shape;434;p83"/>
          <p:cNvCxnSpPr/>
          <p:nvPr/>
        </p:nvCxnSpPr>
        <p:spPr>
          <a:xfrm>
            <a:off x="203199" y="6475415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35" name="Google Shape;435;p83"/>
          <p:cNvSpPr txBox="1"/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436" name="Google Shape;436;p83"/>
          <p:cNvSpPr txBox="1"/>
          <p:nvPr>
            <p:ph idx="1" type="body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437" name="Google Shape;437;p83"/>
          <p:cNvSpPr txBox="1"/>
          <p:nvPr>
            <p:ph idx="2" type="body"/>
          </p:nvPr>
        </p:nvSpPr>
        <p:spPr>
          <a:xfrm>
            <a:off x="6193368" y="1535112"/>
            <a:ext cx="5389035" cy="63976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438" name="Google Shape;438;p83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 11"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84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>
  <p:cSld name="Content with Caption 3"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2" name="Google Shape;442;p85"/>
          <p:cNvCxnSpPr/>
          <p:nvPr/>
        </p:nvCxnSpPr>
        <p:spPr>
          <a:xfrm>
            <a:off x="203199" y="989014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3" name="Google Shape;443;p85"/>
          <p:cNvCxnSpPr/>
          <p:nvPr/>
        </p:nvCxnSpPr>
        <p:spPr>
          <a:xfrm>
            <a:off x="203199" y="1065214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4" name="Google Shape;444;p85"/>
          <p:cNvCxnSpPr/>
          <p:nvPr/>
        </p:nvCxnSpPr>
        <p:spPr>
          <a:xfrm>
            <a:off x="203199" y="6551615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5" name="Google Shape;445;p85"/>
          <p:cNvCxnSpPr/>
          <p:nvPr/>
        </p:nvCxnSpPr>
        <p:spPr>
          <a:xfrm>
            <a:off x="203199" y="6475415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6" name="Google Shape;446;p85"/>
          <p:cNvSpPr txBox="1"/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2000"/>
              <a:buFont typeface="Calibri"/>
              <a:buNone/>
              <a:defRPr b="1" sz="20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447" name="Google Shape;447;p85"/>
          <p:cNvSpPr txBox="1"/>
          <p:nvPr>
            <p:ph idx="1" type="body"/>
          </p:nvPr>
        </p:nvSpPr>
        <p:spPr>
          <a:xfrm>
            <a:off x="4766733" y="273050"/>
            <a:ext cx="6815667" cy="58531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9116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70981"/>
              </a:buClr>
              <a:buSzPts val="2560"/>
              <a:buFont typeface="Noto Sans Symbols"/>
              <a:buChar char="●"/>
              <a:defRPr sz="3200"/>
            </a:lvl1pPr>
            <a:lvl2pPr indent="-391160" lvl="1" marL="9144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70981"/>
              </a:buClr>
              <a:buSzPts val="2560"/>
              <a:buFont typeface="Noto Sans Symbols"/>
              <a:buChar char="●"/>
              <a:defRPr sz="3200"/>
            </a:lvl2pPr>
            <a:lvl3pPr indent="-391160" lvl="2" marL="1371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70981"/>
              </a:buClr>
              <a:buSzPts val="2560"/>
              <a:buFont typeface="Noto Sans Symbols"/>
              <a:buChar char="●"/>
              <a:defRPr sz="3200"/>
            </a:lvl3pPr>
            <a:lvl4pPr indent="-391160" lvl="3" marL="18288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70981"/>
              </a:buClr>
              <a:buSzPts val="2560"/>
              <a:buFont typeface="Noto Sans Symbols"/>
              <a:buChar char="●"/>
              <a:defRPr sz="3200"/>
            </a:lvl4pPr>
            <a:lvl5pPr indent="-431800" lvl="4" marL="22860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70981"/>
              </a:buClr>
              <a:buSzPts val="3200"/>
              <a:buFont typeface="Noto Sans Symbols"/>
              <a:buChar char="🕔"/>
              <a:defRPr sz="3200"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448" name="Google Shape;448;p85"/>
          <p:cNvSpPr txBox="1"/>
          <p:nvPr>
            <p:ph idx="2" type="body"/>
          </p:nvPr>
        </p:nvSpPr>
        <p:spPr>
          <a:xfrm>
            <a:off x="609600" y="1435101"/>
            <a:ext cx="4011086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449" name="Google Shape;449;p85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>
  <p:cSld name="Picture with Caption 3"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1" name="Google Shape;451;p86"/>
          <p:cNvCxnSpPr/>
          <p:nvPr/>
        </p:nvCxnSpPr>
        <p:spPr>
          <a:xfrm>
            <a:off x="203199" y="989014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2" name="Google Shape;452;p86"/>
          <p:cNvCxnSpPr/>
          <p:nvPr/>
        </p:nvCxnSpPr>
        <p:spPr>
          <a:xfrm>
            <a:off x="203199" y="1065214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3" name="Google Shape;453;p86"/>
          <p:cNvCxnSpPr/>
          <p:nvPr/>
        </p:nvCxnSpPr>
        <p:spPr>
          <a:xfrm>
            <a:off x="203199" y="6551615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4" name="Google Shape;454;p86"/>
          <p:cNvCxnSpPr/>
          <p:nvPr/>
        </p:nvCxnSpPr>
        <p:spPr>
          <a:xfrm>
            <a:off x="203199" y="6475415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5" name="Google Shape;455;p86"/>
          <p:cNvSpPr txBox="1"/>
          <p:nvPr>
            <p:ph type="title"/>
          </p:nvPr>
        </p:nvSpPr>
        <p:spPr>
          <a:xfrm>
            <a:off x="2389715" y="4800600"/>
            <a:ext cx="7315202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2000"/>
              <a:buFont typeface="Calibri"/>
              <a:buNone/>
              <a:defRPr b="1" sz="20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456" name="Google Shape;456;p86"/>
          <p:cNvSpPr/>
          <p:nvPr>
            <p:ph idx="2" type="pic"/>
          </p:nvPr>
        </p:nvSpPr>
        <p:spPr>
          <a:xfrm>
            <a:off x="2389715" y="612775"/>
            <a:ext cx="7315202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o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o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7" name="Google Shape;457;p86"/>
          <p:cNvSpPr txBox="1"/>
          <p:nvPr>
            <p:ph idx="1" type="body"/>
          </p:nvPr>
        </p:nvSpPr>
        <p:spPr>
          <a:xfrm>
            <a:off x="2389715" y="5367337"/>
            <a:ext cx="7315202" cy="804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3pPr>
            <a:lvl4pPr indent="-2286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4pPr>
            <a:lvl5pPr indent="-2286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458" name="Google Shape;458;p86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showMasterSp="0">
  <p:cSld name="Title and Vertical Text 3"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0" name="Google Shape;460;p87"/>
          <p:cNvCxnSpPr/>
          <p:nvPr/>
        </p:nvCxnSpPr>
        <p:spPr>
          <a:xfrm>
            <a:off x="203199" y="989014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1" name="Google Shape;461;p87"/>
          <p:cNvCxnSpPr/>
          <p:nvPr/>
        </p:nvCxnSpPr>
        <p:spPr>
          <a:xfrm>
            <a:off x="203199" y="1065214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2" name="Google Shape;462;p87"/>
          <p:cNvCxnSpPr/>
          <p:nvPr/>
        </p:nvCxnSpPr>
        <p:spPr>
          <a:xfrm>
            <a:off x="203199" y="6551615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3" name="Google Shape;463;p87"/>
          <p:cNvCxnSpPr/>
          <p:nvPr/>
        </p:nvCxnSpPr>
        <p:spPr>
          <a:xfrm>
            <a:off x="203199" y="6475415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4" name="Google Shape;464;p87"/>
          <p:cNvSpPr txBox="1"/>
          <p:nvPr>
            <p:ph type="title"/>
          </p:nvPr>
        </p:nvSpPr>
        <p:spPr>
          <a:xfrm>
            <a:off x="0" y="115889"/>
            <a:ext cx="12192000" cy="720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465" name="Google Shape;465;p87"/>
          <p:cNvSpPr txBox="1"/>
          <p:nvPr>
            <p:ph idx="1" type="body"/>
          </p:nvPr>
        </p:nvSpPr>
        <p:spPr>
          <a:xfrm>
            <a:off x="304800" y="1133475"/>
            <a:ext cx="11557000" cy="54197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2004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1pPr>
            <a:lvl2pPr indent="-32004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2pPr>
            <a:lvl3pPr indent="-320039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3pPr>
            <a:lvl4pPr indent="-320039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800"/>
              <a:buFont typeface="Noto Sans Symbols"/>
              <a:buChar char="🕔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466" name="Google Shape;466;p87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>
  <p:cSld name="Vertical Title and Text 3"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8" name="Google Shape;468;p88"/>
          <p:cNvCxnSpPr/>
          <p:nvPr/>
        </p:nvCxnSpPr>
        <p:spPr>
          <a:xfrm>
            <a:off x="203199" y="989014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9" name="Google Shape;469;p88"/>
          <p:cNvCxnSpPr/>
          <p:nvPr/>
        </p:nvCxnSpPr>
        <p:spPr>
          <a:xfrm>
            <a:off x="203199" y="1065214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0" name="Google Shape;470;p88"/>
          <p:cNvCxnSpPr/>
          <p:nvPr/>
        </p:nvCxnSpPr>
        <p:spPr>
          <a:xfrm>
            <a:off x="203199" y="6551615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1" name="Google Shape;471;p88"/>
          <p:cNvCxnSpPr/>
          <p:nvPr/>
        </p:nvCxnSpPr>
        <p:spPr>
          <a:xfrm>
            <a:off x="203199" y="6475415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72" name="Google Shape;472;p88"/>
          <p:cNvSpPr txBox="1"/>
          <p:nvPr>
            <p:ph type="title"/>
          </p:nvPr>
        </p:nvSpPr>
        <p:spPr>
          <a:xfrm>
            <a:off x="9144000" y="115887"/>
            <a:ext cx="3048000" cy="62849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473" name="Google Shape;473;p88"/>
          <p:cNvSpPr txBox="1"/>
          <p:nvPr>
            <p:ph idx="1" type="body"/>
          </p:nvPr>
        </p:nvSpPr>
        <p:spPr>
          <a:xfrm>
            <a:off x="0" y="115887"/>
            <a:ext cx="8940800" cy="6284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2004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1pPr>
            <a:lvl2pPr indent="-32004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2pPr>
            <a:lvl3pPr indent="-320039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3pPr>
            <a:lvl4pPr indent="-320039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800"/>
              <a:buFont typeface="Noto Sans Symbols"/>
              <a:buChar char="🕔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474" name="Google Shape;474;p88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Blank" showMasterSp="0">
  <p:cSld name="6_Blank 2"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6" name="Google Shape;476;p89"/>
          <p:cNvCxnSpPr/>
          <p:nvPr/>
        </p:nvCxnSpPr>
        <p:spPr>
          <a:xfrm>
            <a:off x="203199" y="989014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7" name="Google Shape;477;p89"/>
          <p:cNvCxnSpPr/>
          <p:nvPr/>
        </p:nvCxnSpPr>
        <p:spPr>
          <a:xfrm>
            <a:off x="203199" y="1065214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8" name="Google Shape;478;p89"/>
          <p:cNvCxnSpPr/>
          <p:nvPr/>
        </p:nvCxnSpPr>
        <p:spPr>
          <a:xfrm>
            <a:off x="203199" y="6551615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9" name="Google Shape;479;p89"/>
          <p:cNvCxnSpPr/>
          <p:nvPr/>
        </p:nvCxnSpPr>
        <p:spPr>
          <a:xfrm>
            <a:off x="203199" y="6475415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0" name="Google Shape;480;p89"/>
          <p:cNvSpPr txBox="1"/>
          <p:nvPr>
            <p:ph type="title"/>
          </p:nvPr>
        </p:nvSpPr>
        <p:spPr>
          <a:xfrm>
            <a:off x="2433422" y="1"/>
            <a:ext cx="7802883" cy="8581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pic>
        <p:nvPicPr>
          <p:cNvPr id="481" name="Google Shape;481;p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931818" y="102798"/>
            <a:ext cx="1196842" cy="331204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89"/>
          <p:cNvSpPr txBox="1"/>
          <p:nvPr>
            <p:ph idx="12" type="sldNum"/>
          </p:nvPr>
        </p:nvSpPr>
        <p:spPr>
          <a:xfrm>
            <a:off x="8425102" y="6356350"/>
            <a:ext cx="312499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showMasterSp="0">
  <p:cSld name="1_Title Slide 4"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90"/>
          <p:cNvSpPr txBox="1"/>
          <p:nvPr>
            <p:ph idx="12" type="sldNum"/>
          </p:nvPr>
        </p:nvSpPr>
        <p:spPr>
          <a:xfrm>
            <a:off x="8425102" y="6356350"/>
            <a:ext cx="312499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>
  <p:cSld name="Picture with Caption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Google Shape;69;p10"/>
          <p:cNvCxnSpPr/>
          <p:nvPr/>
        </p:nvCxnSpPr>
        <p:spPr>
          <a:xfrm>
            <a:off x="203199" y="989014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0" name="Google Shape;70;p10"/>
          <p:cNvCxnSpPr/>
          <p:nvPr/>
        </p:nvCxnSpPr>
        <p:spPr>
          <a:xfrm>
            <a:off x="203199" y="1065214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" name="Google Shape;71;p10"/>
          <p:cNvCxnSpPr/>
          <p:nvPr/>
        </p:nvCxnSpPr>
        <p:spPr>
          <a:xfrm>
            <a:off x="203199" y="6551615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" name="Google Shape;72;p10"/>
          <p:cNvCxnSpPr/>
          <p:nvPr/>
        </p:nvCxnSpPr>
        <p:spPr>
          <a:xfrm>
            <a:off x="203199" y="6475415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3" name="Google Shape;73;p10"/>
          <p:cNvSpPr txBox="1"/>
          <p:nvPr>
            <p:ph type="title"/>
          </p:nvPr>
        </p:nvSpPr>
        <p:spPr>
          <a:xfrm>
            <a:off x="2389715" y="4800600"/>
            <a:ext cx="7315202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2000"/>
              <a:buFont typeface="Calibri"/>
              <a:buNone/>
              <a:defRPr b="1" sz="20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74" name="Google Shape;74;p10"/>
          <p:cNvSpPr/>
          <p:nvPr>
            <p:ph idx="2" type="pic"/>
          </p:nvPr>
        </p:nvSpPr>
        <p:spPr>
          <a:xfrm>
            <a:off x="2389715" y="612775"/>
            <a:ext cx="7315202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o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o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10"/>
          <p:cNvSpPr txBox="1"/>
          <p:nvPr>
            <p:ph idx="1" type="body"/>
          </p:nvPr>
        </p:nvSpPr>
        <p:spPr>
          <a:xfrm>
            <a:off x="2389715" y="5367337"/>
            <a:ext cx="7315202" cy="804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3pPr>
            <a:lvl4pPr indent="-2286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4pPr>
            <a:lvl5pPr indent="-2286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76" name="Google Shape;76;p10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 15"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6" name="Google Shape;486;p91"/>
          <p:cNvCxnSpPr/>
          <p:nvPr/>
        </p:nvCxnSpPr>
        <p:spPr>
          <a:xfrm>
            <a:off x="203199" y="989014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7" name="Google Shape;487;p91"/>
          <p:cNvCxnSpPr/>
          <p:nvPr/>
        </p:nvCxnSpPr>
        <p:spPr>
          <a:xfrm>
            <a:off x="203199" y="1065214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8" name="Google Shape;488;p91"/>
          <p:cNvCxnSpPr/>
          <p:nvPr/>
        </p:nvCxnSpPr>
        <p:spPr>
          <a:xfrm>
            <a:off x="203199" y="6551615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9" name="Google Shape;489;p91"/>
          <p:cNvCxnSpPr/>
          <p:nvPr/>
        </p:nvCxnSpPr>
        <p:spPr>
          <a:xfrm>
            <a:off x="203199" y="6475415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0" name="Google Shape;490;p91"/>
          <p:cNvSpPr txBox="1"/>
          <p:nvPr>
            <p:ph type="title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491" name="Google Shape;491;p91"/>
          <p:cNvSpPr txBox="1"/>
          <p:nvPr>
            <p:ph idx="1" type="body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indent="-228600" lvl="1" marL="914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492" name="Google Shape;492;p91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>
  <p:cSld name="Title and Content 14"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4" name="Google Shape;494;p92"/>
          <p:cNvCxnSpPr/>
          <p:nvPr/>
        </p:nvCxnSpPr>
        <p:spPr>
          <a:xfrm>
            <a:off x="203199" y="989014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5" name="Google Shape;495;p92"/>
          <p:cNvCxnSpPr/>
          <p:nvPr/>
        </p:nvCxnSpPr>
        <p:spPr>
          <a:xfrm>
            <a:off x="203199" y="1065214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6" name="Google Shape;496;p92"/>
          <p:cNvCxnSpPr/>
          <p:nvPr/>
        </p:nvCxnSpPr>
        <p:spPr>
          <a:xfrm>
            <a:off x="203199" y="6551615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7" name="Google Shape;497;p92"/>
          <p:cNvCxnSpPr/>
          <p:nvPr/>
        </p:nvCxnSpPr>
        <p:spPr>
          <a:xfrm>
            <a:off x="203199" y="6475415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8" name="Google Shape;498;p92"/>
          <p:cNvSpPr txBox="1"/>
          <p:nvPr>
            <p:ph type="title"/>
          </p:nvPr>
        </p:nvSpPr>
        <p:spPr>
          <a:xfrm>
            <a:off x="0" y="115889"/>
            <a:ext cx="12192000" cy="720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499" name="Google Shape;499;p92"/>
          <p:cNvSpPr txBox="1"/>
          <p:nvPr>
            <p:ph idx="1" type="body"/>
          </p:nvPr>
        </p:nvSpPr>
        <p:spPr>
          <a:xfrm>
            <a:off x="304800" y="1133475"/>
            <a:ext cx="11557000" cy="54197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2004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1pPr>
            <a:lvl2pPr indent="-32004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2pPr>
            <a:lvl3pPr indent="-320039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3pPr>
            <a:lvl4pPr indent="-320039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800"/>
              <a:buFont typeface="Noto Sans Symbols"/>
              <a:buChar char="🕔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500" name="Google Shape;500;p92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>
  <p:cSld name="Section Header 16"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2" name="Google Shape;502;p93"/>
          <p:cNvCxnSpPr/>
          <p:nvPr/>
        </p:nvCxnSpPr>
        <p:spPr>
          <a:xfrm>
            <a:off x="203199" y="989014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03" name="Google Shape;503;p93"/>
          <p:cNvCxnSpPr/>
          <p:nvPr/>
        </p:nvCxnSpPr>
        <p:spPr>
          <a:xfrm>
            <a:off x="203199" y="1065214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04" name="Google Shape;504;p93"/>
          <p:cNvCxnSpPr/>
          <p:nvPr/>
        </p:nvCxnSpPr>
        <p:spPr>
          <a:xfrm>
            <a:off x="203199" y="6551615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05" name="Google Shape;505;p93"/>
          <p:cNvCxnSpPr/>
          <p:nvPr/>
        </p:nvCxnSpPr>
        <p:spPr>
          <a:xfrm>
            <a:off x="203199" y="6475415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06" name="Google Shape;506;p93"/>
          <p:cNvSpPr txBox="1"/>
          <p:nvPr>
            <p:ph type="title"/>
          </p:nvPr>
        </p:nvSpPr>
        <p:spPr>
          <a:xfrm>
            <a:off x="963084" y="4406901"/>
            <a:ext cx="10363201" cy="1362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000"/>
              <a:buFont typeface="Calibri"/>
              <a:buNone/>
              <a:defRPr b="1" sz="4000" cap="none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507" name="Google Shape;507;p93"/>
          <p:cNvSpPr txBox="1"/>
          <p:nvPr>
            <p:ph idx="1" type="body"/>
          </p:nvPr>
        </p:nvSpPr>
        <p:spPr>
          <a:xfrm>
            <a:off x="963084" y="2906713"/>
            <a:ext cx="10363201" cy="150018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508" name="Google Shape;508;p93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showMasterSp="0">
  <p:cSld name="Two Content 11"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0" name="Google Shape;510;p94"/>
          <p:cNvCxnSpPr/>
          <p:nvPr/>
        </p:nvCxnSpPr>
        <p:spPr>
          <a:xfrm>
            <a:off x="203199" y="989014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11" name="Google Shape;511;p94"/>
          <p:cNvCxnSpPr/>
          <p:nvPr/>
        </p:nvCxnSpPr>
        <p:spPr>
          <a:xfrm>
            <a:off x="203199" y="1065214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12" name="Google Shape;512;p94"/>
          <p:cNvCxnSpPr/>
          <p:nvPr/>
        </p:nvCxnSpPr>
        <p:spPr>
          <a:xfrm>
            <a:off x="203199" y="6551615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13" name="Google Shape;513;p94"/>
          <p:cNvCxnSpPr/>
          <p:nvPr/>
        </p:nvCxnSpPr>
        <p:spPr>
          <a:xfrm>
            <a:off x="203199" y="6475415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4" name="Google Shape;514;p94"/>
          <p:cNvSpPr txBox="1"/>
          <p:nvPr>
            <p:ph type="title"/>
          </p:nvPr>
        </p:nvSpPr>
        <p:spPr>
          <a:xfrm>
            <a:off x="0" y="115889"/>
            <a:ext cx="12192000" cy="720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515" name="Google Shape;515;p94"/>
          <p:cNvSpPr txBox="1"/>
          <p:nvPr>
            <p:ph idx="1" type="body"/>
          </p:nvPr>
        </p:nvSpPr>
        <p:spPr>
          <a:xfrm>
            <a:off x="304800" y="981075"/>
            <a:ext cx="5676902" cy="54197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7084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70981"/>
              </a:buClr>
              <a:buSzPts val="2240"/>
              <a:buFont typeface="Noto Sans Symbols"/>
              <a:buChar char="●"/>
              <a:defRPr sz="2800"/>
            </a:lvl1pPr>
            <a:lvl2pPr indent="-37084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70981"/>
              </a:buClr>
              <a:buSzPts val="2240"/>
              <a:buFont typeface="Noto Sans Symbols"/>
              <a:buChar char="●"/>
              <a:defRPr sz="2800"/>
            </a:lvl2pPr>
            <a:lvl3pPr indent="-370839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70981"/>
              </a:buClr>
              <a:buSzPts val="2240"/>
              <a:buFont typeface="Noto Sans Symbols"/>
              <a:buChar char="●"/>
              <a:defRPr sz="2800"/>
            </a:lvl3pPr>
            <a:lvl4pPr indent="-370839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70981"/>
              </a:buClr>
              <a:buSzPts val="2240"/>
              <a:buFont typeface="Noto Sans Symbols"/>
              <a:buChar char="●"/>
              <a:defRPr sz="2800"/>
            </a:lvl4pPr>
            <a:lvl5pPr indent="-4064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70981"/>
              </a:buClr>
              <a:buSzPts val="2800"/>
              <a:buFont typeface="Noto Sans Symbols"/>
              <a:buChar char="🕔"/>
              <a:defRPr sz="2800"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516" name="Google Shape;516;p94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showMasterSp="0">
  <p:cSld name="Comparison 4"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8" name="Google Shape;518;p95"/>
          <p:cNvCxnSpPr/>
          <p:nvPr/>
        </p:nvCxnSpPr>
        <p:spPr>
          <a:xfrm>
            <a:off x="203199" y="989014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19" name="Google Shape;519;p95"/>
          <p:cNvCxnSpPr/>
          <p:nvPr/>
        </p:nvCxnSpPr>
        <p:spPr>
          <a:xfrm>
            <a:off x="203199" y="1065214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0" name="Google Shape;520;p95"/>
          <p:cNvCxnSpPr/>
          <p:nvPr/>
        </p:nvCxnSpPr>
        <p:spPr>
          <a:xfrm>
            <a:off x="203199" y="6551615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1" name="Google Shape;521;p95"/>
          <p:cNvCxnSpPr/>
          <p:nvPr/>
        </p:nvCxnSpPr>
        <p:spPr>
          <a:xfrm>
            <a:off x="203199" y="6475415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2" name="Google Shape;522;p95"/>
          <p:cNvSpPr txBox="1"/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523" name="Google Shape;523;p95"/>
          <p:cNvSpPr txBox="1"/>
          <p:nvPr>
            <p:ph idx="1" type="body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524" name="Google Shape;524;p95"/>
          <p:cNvSpPr txBox="1"/>
          <p:nvPr>
            <p:ph idx="2" type="body"/>
          </p:nvPr>
        </p:nvSpPr>
        <p:spPr>
          <a:xfrm>
            <a:off x="6193368" y="1535112"/>
            <a:ext cx="5389035" cy="63976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525" name="Google Shape;525;p95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>
  <p:cSld name="Title Only"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7" name="Google Shape;527;p96"/>
          <p:cNvCxnSpPr/>
          <p:nvPr/>
        </p:nvCxnSpPr>
        <p:spPr>
          <a:xfrm>
            <a:off x="203199" y="989014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8" name="Google Shape;528;p96"/>
          <p:cNvCxnSpPr/>
          <p:nvPr/>
        </p:nvCxnSpPr>
        <p:spPr>
          <a:xfrm>
            <a:off x="203199" y="1065214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9" name="Google Shape;529;p96"/>
          <p:cNvCxnSpPr/>
          <p:nvPr/>
        </p:nvCxnSpPr>
        <p:spPr>
          <a:xfrm>
            <a:off x="203199" y="6551615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30" name="Google Shape;530;p96"/>
          <p:cNvCxnSpPr/>
          <p:nvPr/>
        </p:nvCxnSpPr>
        <p:spPr>
          <a:xfrm>
            <a:off x="203199" y="6475415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31" name="Google Shape;531;p96"/>
          <p:cNvSpPr txBox="1"/>
          <p:nvPr>
            <p:ph type="title"/>
          </p:nvPr>
        </p:nvSpPr>
        <p:spPr>
          <a:xfrm>
            <a:off x="0" y="115889"/>
            <a:ext cx="12192000" cy="720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532" name="Google Shape;532;p96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 12"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4" name="Google Shape;534;p97"/>
          <p:cNvCxnSpPr/>
          <p:nvPr/>
        </p:nvCxnSpPr>
        <p:spPr>
          <a:xfrm>
            <a:off x="203199" y="989014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35" name="Google Shape;535;p97"/>
          <p:cNvCxnSpPr/>
          <p:nvPr/>
        </p:nvCxnSpPr>
        <p:spPr>
          <a:xfrm>
            <a:off x="203199" y="1065214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36" name="Google Shape;536;p97"/>
          <p:cNvCxnSpPr/>
          <p:nvPr/>
        </p:nvCxnSpPr>
        <p:spPr>
          <a:xfrm>
            <a:off x="203199" y="6551615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37" name="Google Shape;537;p97"/>
          <p:cNvCxnSpPr/>
          <p:nvPr/>
        </p:nvCxnSpPr>
        <p:spPr>
          <a:xfrm>
            <a:off x="203199" y="6475415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38" name="Google Shape;538;p97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>
  <p:cSld name="Content with Caption 4"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0" name="Google Shape;540;p98"/>
          <p:cNvCxnSpPr/>
          <p:nvPr/>
        </p:nvCxnSpPr>
        <p:spPr>
          <a:xfrm>
            <a:off x="203199" y="989014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1" name="Google Shape;541;p98"/>
          <p:cNvCxnSpPr/>
          <p:nvPr/>
        </p:nvCxnSpPr>
        <p:spPr>
          <a:xfrm>
            <a:off x="203199" y="1065214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2" name="Google Shape;542;p98"/>
          <p:cNvCxnSpPr/>
          <p:nvPr/>
        </p:nvCxnSpPr>
        <p:spPr>
          <a:xfrm>
            <a:off x="203199" y="6551615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3" name="Google Shape;543;p98"/>
          <p:cNvCxnSpPr/>
          <p:nvPr/>
        </p:nvCxnSpPr>
        <p:spPr>
          <a:xfrm>
            <a:off x="203199" y="6475415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44" name="Google Shape;544;p98"/>
          <p:cNvSpPr txBox="1"/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2000"/>
              <a:buFont typeface="Calibri"/>
              <a:buNone/>
              <a:defRPr b="1" sz="20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545" name="Google Shape;545;p98"/>
          <p:cNvSpPr txBox="1"/>
          <p:nvPr>
            <p:ph idx="1" type="body"/>
          </p:nvPr>
        </p:nvSpPr>
        <p:spPr>
          <a:xfrm>
            <a:off x="4766733" y="273050"/>
            <a:ext cx="6815667" cy="58531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9116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70981"/>
              </a:buClr>
              <a:buSzPts val="2560"/>
              <a:buFont typeface="Noto Sans Symbols"/>
              <a:buChar char="●"/>
              <a:defRPr sz="3200"/>
            </a:lvl1pPr>
            <a:lvl2pPr indent="-391160" lvl="1" marL="9144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70981"/>
              </a:buClr>
              <a:buSzPts val="2560"/>
              <a:buFont typeface="Noto Sans Symbols"/>
              <a:buChar char="●"/>
              <a:defRPr sz="3200"/>
            </a:lvl2pPr>
            <a:lvl3pPr indent="-391160" lvl="2" marL="1371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70981"/>
              </a:buClr>
              <a:buSzPts val="2560"/>
              <a:buFont typeface="Noto Sans Symbols"/>
              <a:buChar char="●"/>
              <a:defRPr sz="3200"/>
            </a:lvl3pPr>
            <a:lvl4pPr indent="-391160" lvl="3" marL="18288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70981"/>
              </a:buClr>
              <a:buSzPts val="2560"/>
              <a:buFont typeface="Noto Sans Symbols"/>
              <a:buChar char="●"/>
              <a:defRPr sz="3200"/>
            </a:lvl4pPr>
            <a:lvl5pPr indent="-431800" lvl="4" marL="22860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70981"/>
              </a:buClr>
              <a:buSzPts val="3200"/>
              <a:buFont typeface="Noto Sans Symbols"/>
              <a:buChar char="🕔"/>
              <a:defRPr sz="3200"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546" name="Google Shape;546;p98"/>
          <p:cNvSpPr txBox="1"/>
          <p:nvPr>
            <p:ph idx="2" type="body"/>
          </p:nvPr>
        </p:nvSpPr>
        <p:spPr>
          <a:xfrm>
            <a:off x="609600" y="1435101"/>
            <a:ext cx="4011086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547" name="Google Shape;547;p98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>
  <p:cSld name="Picture with Caption 4"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9" name="Google Shape;549;p99"/>
          <p:cNvCxnSpPr/>
          <p:nvPr/>
        </p:nvCxnSpPr>
        <p:spPr>
          <a:xfrm>
            <a:off x="203199" y="989014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0" name="Google Shape;550;p99"/>
          <p:cNvCxnSpPr/>
          <p:nvPr/>
        </p:nvCxnSpPr>
        <p:spPr>
          <a:xfrm>
            <a:off x="203199" y="1065214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1" name="Google Shape;551;p99"/>
          <p:cNvCxnSpPr/>
          <p:nvPr/>
        </p:nvCxnSpPr>
        <p:spPr>
          <a:xfrm>
            <a:off x="203199" y="6551615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2" name="Google Shape;552;p99"/>
          <p:cNvCxnSpPr/>
          <p:nvPr/>
        </p:nvCxnSpPr>
        <p:spPr>
          <a:xfrm>
            <a:off x="203199" y="6475415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53" name="Google Shape;553;p99"/>
          <p:cNvSpPr txBox="1"/>
          <p:nvPr>
            <p:ph type="title"/>
          </p:nvPr>
        </p:nvSpPr>
        <p:spPr>
          <a:xfrm>
            <a:off x="2389715" y="4800600"/>
            <a:ext cx="7315202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2000"/>
              <a:buFont typeface="Calibri"/>
              <a:buNone/>
              <a:defRPr b="1" sz="20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554" name="Google Shape;554;p99"/>
          <p:cNvSpPr/>
          <p:nvPr>
            <p:ph idx="2" type="pic"/>
          </p:nvPr>
        </p:nvSpPr>
        <p:spPr>
          <a:xfrm>
            <a:off x="2389715" y="612775"/>
            <a:ext cx="7315202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o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o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5" name="Google Shape;555;p99"/>
          <p:cNvSpPr txBox="1"/>
          <p:nvPr>
            <p:ph idx="1" type="body"/>
          </p:nvPr>
        </p:nvSpPr>
        <p:spPr>
          <a:xfrm>
            <a:off x="2389715" y="5367337"/>
            <a:ext cx="7315202" cy="804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3pPr>
            <a:lvl4pPr indent="-2286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4pPr>
            <a:lvl5pPr indent="-2286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556" name="Google Shape;556;p99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showMasterSp="0">
  <p:cSld name="Title and Vertical Text 4"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8" name="Google Shape;558;p100"/>
          <p:cNvCxnSpPr/>
          <p:nvPr/>
        </p:nvCxnSpPr>
        <p:spPr>
          <a:xfrm>
            <a:off x="203199" y="989014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9" name="Google Shape;559;p100"/>
          <p:cNvCxnSpPr/>
          <p:nvPr/>
        </p:nvCxnSpPr>
        <p:spPr>
          <a:xfrm>
            <a:off x="203199" y="1065214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0" name="Google Shape;560;p100"/>
          <p:cNvCxnSpPr/>
          <p:nvPr/>
        </p:nvCxnSpPr>
        <p:spPr>
          <a:xfrm>
            <a:off x="203199" y="6551615"/>
            <a:ext cx="11715754" cy="1586"/>
          </a:xfrm>
          <a:prstGeom prst="straightConnector1">
            <a:avLst/>
          </a:prstGeom>
          <a:noFill/>
          <a:ln cap="flat" cmpd="sng" w="38100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1" name="Google Shape;561;p100"/>
          <p:cNvCxnSpPr/>
          <p:nvPr/>
        </p:nvCxnSpPr>
        <p:spPr>
          <a:xfrm>
            <a:off x="203199" y="6475415"/>
            <a:ext cx="11715754" cy="1586"/>
          </a:xfrm>
          <a:prstGeom prst="straightConnector1">
            <a:avLst/>
          </a:prstGeom>
          <a:noFill/>
          <a:ln cap="flat" cmpd="sng" w="9525">
            <a:solidFill>
              <a:srgbClr val="4A7EB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62" name="Google Shape;562;p100"/>
          <p:cNvSpPr txBox="1"/>
          <p:nvPr>
            <p:ph type="title"/>
          </p:nvPr>
        </p:nvSpPr>
        <p:spPr>
          <a:xfrm>
            <a:off x="0" y="115889"/>
            <a:ext cx="12192000" cy="720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400"/>
              <a:buFont typeface="Calibri"/>
              <a:buNone/>
              <a:defRPr b="1" sz="44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None/>
              <a:defRPr/>
            </a:lvl9pPr>
          </a:lstStyle>
          <a:p/>
        </p:txBody>
      </p:sp>
      <p:sp>
        <p:nvSpPr>
          <p:cNvPr id="563" name="Google Shape;563;p100"/>
          <p:cNvSpPr txBox="1"/>
          <p:nvPr>
            <p:ph idx="1" type="body"/>
          </p:nvPr>
        </p:nvSpPr>
        <p:spPr>
          <a:xfrm>
            <a:off x="304800" y="1133475"/>
            <a:ext cx="11557000" cy="54197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2004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1pPr>
            <a:lvl2pPr indent="-32004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2pPr>
            <a:lvl3pPr indent="-320039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3pPr>
            <a:lvl4pPr indent="-320039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Char char="●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800"/>
              <a:buFont typeface="Noto Sans Symbols"/>
              <a:buChar char="🕔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564" name="Google Shape;564;p100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07" Type="http://schemas.openxmlformats.org/officeDocument/2006/relationships/slideLayout" Target="../slideLayouts/slideLayout107.xml"/><Relationship Id="rId106" Type="http://schemas.openxmlformats.org/officeDocument/2006/relationships/slideLayout" Target="../slideLayouts/slideLayout106.xml"/><Relationship Id="rId105" Type="http://schemas.openxmlformats.org/officeDocument/2006/relationships/slideLayout" Target="../slideLayouts/slideLayout105.xml"/><Relationship Id="rId104" Type="http://schemas.openxmlformats.org/officeDocument/2006/relationships/slideLayout" Target="../slideLayouts/slideLayout104.xml"/><Relationship Id="rId109" Type="http://schemas.openxmlformats.org/officeDocument/2006/relationships/slideLayout" Target="../slideLayouts/slideLayout109.xml"/><Relationship Id="rId108" Type="http://schemas.openxmlformats.org/officeDocument/2006/relationships/slideLayout" Target="../slideLayouts/slideLayout108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103" Type="http://schemas.openxmlformats.org/officeDocument/2006/relationships/slideLayout" Target="../slideLayouts/slideLayout103.xml"/><Relationship Id="rId102" Type="http://schemas.openxmlformats.org/officeDocument/2006/relationships/slideLayout" Target="../slideLayouts/slideLayout102.xml"/><Relationship Id="rId101" Type="http://schemas.openxmlformats.org/officeDocument/2006/relationships/slideLayout" Target="../slideLayouts/slideLayout101.xml"/><Relationship Id="rId100" Type="http://schemas.openxmlformats.org/officeDocument/2006/relationships/slideLayout" Target="../slideLayouts/slideLayout100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6.xml"/><Relationship Id="rId121" Type="http://schemas.openxmlformats.org/officeDocument/2006/relationships/slideLayout" Target="../slideLayouts/slideLayout121.xml"/><Relationship Id="rId25" Type="http://schemas.openxmlformats.org/officeDocument/2006/relationships/slideLayout" Target="../slideLayouts/slideLayout25.xml"/><Relationship Id="rId120" Type="http://schemas.openxmlformats.org/officeDocument/2006/relationships/slideLayout" Target="../slideLayouts/slideLayout120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123" Type="http://schemas.openxmlformats.org/officeDocument/2006/relationships/theme" Target="../theme/theme2.xml"/><Relationship Id="rId122" Type="http://schemas.openxmlformats.org/officeDocument/2006/relationships/slideLayout" Target="../slideLayouts/slideLayout122.xml"/><Relationship Id="rId95" Type="http://schemas.openxmlformats.org/officeDocument/2006/relationships/slideLayout" Target="../slideLayouts/slideLayout95.xml"/><Relationship Id="rId94" Type="http://schemas.openxmlformats.org/officeDocument/2006/relationships/slideLayout" Target="../slideLayouts/slideLayout94.xml"/><Relationship Id="rId97" Type="http://schemas.openxmlformats.org/officeDocument/2006/relationships/slideLayout" Target="../slideLayouts/slideLayout97.xml"/><Relationship Id="rId9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1.xml"/><Relationship Id="rId99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.xml"/><Relationship Id="rId9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91" Type="http://schemas.openxmlformats.org/officeDocument/2006/relationships/slideLayout" Target="../slideLayouts/slideLayout91.xml"/><Relationship Id="rId90" Type="http://schemas.openxmlformats.org/officeDocument/2006/relationships/slideLayout" Target="../slideLayouts/slideLayout90.xml"/><Relationship Id="rId93" Type="http://schemas.openxmlformats.org/officeDocument/2006/relationships/slideLayout" Target="../slideLayouts/slideLayout93.xml"/><Relationship Id="rId92" Type="http://schemas.openxmlformats.org/officeDocument/2006/relationships/slideLayout" Target="../slideLayouts/slideLayout92.xml"/><Relationship Id="rId118" Type="http://schemas.openxmlformats.org/officeDocument/2006/relationships/slideLayout" Target="../slideLayouts/slideLayout118.xml"/><Relationship Id="rId117" Type="http://schemas.openxmlformats.org/officeDocument/2006/relationships/slideLayout" Target="../slideLayouts/slideLayout117.xml"/><Relationship Id="rId116" Type="http://schemas.openxmlformats.org/officeDocument/2006/relationships/slideLayout" Target="../slideLayouts/slideLayout116.xml"/><Relationship Id="rId115" Type="http://schemas.openxmlformats.org/officeDocument/2006/relationships/slideLayout" Target="../slideLayouts/slideLayout115.xml"/><Relationship Id="rId119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5.xml"/><Relationship Id="rId110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14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8.xml"/><Relationship Id="rId113" Type="http://schemas.openxmlformats.org/officeDocument/2006/relationships/slideLayout" Target="../slideLayouts/slideLayout113.xml"/><Relationship Id="rId112" Type="http://schemas.openxmlformats.org/officeDocument/2006/relationships/slideLayout" Target="../slideLayouts/slideLayout112.xml"/><Relationship Id="rId111" Type="http://schemas.openxmlformats.org/officeDocument/2006/relationships/slideLayout" Target="../slideLayouts/slideLayout111.xml"/><Relationship Id="rId84" Type="http://schemas.openxmlformats.org/officeDocument/2006/relationships/slideLayout" Target="../slideLayouts/slideLayout84.xml"/><Relationship Id="rId83" Type="http://schemas.openxmlformats.org/officeDocument/2006/relationships/slideLayout" Target="../slideLayouts/slideLayout83.xml"/><Relationship Id="rId86" Type="http://schemas.openxmlformats.org/officeDocument/2006/relationships/slideLayout" Target="../slideLayouts/slideLayout86.xml"/><Relationship Id="rId85" Type="http://schemas.openxmlformats.org/officeDocument/2006/relationships/slideLayout" Target="../slideLayouts/slideLayout85.xml"/><Relationship Id="rId88" Type="http://schemas.openxmlformats.org/officeDocument/2006/relationships/slideLayout" Target="../slideLayouts/slideLayout88.xml"/><Relationship Id="rId87" Type="http://schemas.openxmlformats.org/officeDocument/2006/relationships/slideLayout" Target="../slideLayouts/slideLayout87.xml"/><Relationship Id="rId89" Type="http://schemas.openxmlformats.org/officeDocument/2006/relationships/slideLayout" Target="../slideLayouts/slideLayout89.xml"/><Relationship Id="rId80" Type="http://schemas.openxmlformats.org/officeDocument/2006/relationships/slideLayout" Target="../slideLayouts/slideLayout80.xml"/><Relationship Id="rId82" Type="http://schemas.openxmlformats.org/officeDocument/2006/relationships/slideLayout" Target="../slideLayouts/slideLayout82.xml"/><Relationship Id="rId81" Type="http://schemas.openxmlformats.org/officeDocument/2006/relationships/slideLayout" Target="../slideLayouts/slideLayout8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73" Type="http://schemas.openxmlformats.org/officeDocument/2006/relationships/slideLayout" Target="../slideLayouts/slideLayout73.xml"/><Relationship Id="rId72" Type="http://schemas.openxmlformats.org/officeDocument/2006/relationships/slideLayout" Target="../slideLayouts/slideLayout72.xml"/><Relationship Id="rId75" Type="http://schemas.openxmlformats.org/officeDocument/2006/relationships/slideLayout" Target="../slideLayouts/slideLayout75.xml"/><Relationship Id="rId74" Type="http://schemas.openxmlformats.org/officeDocument/2006/relationships/slideLayout" Target="../slideLayouts/slideLayout74.xml"/><Relationship Id="rId77" Type="http://schemas.openxmlformats.org/officeDocument/2006/relationships/slideLayout" Target="../slideLayouts/slideLayout77.xml"/><Relationship Id="rId76" Type="http://schemas.openxmlformats.org/officeDocument/2006/relationships/slideLayout" Target="../slideLayouts/slideLayout76.xml"/><Relationship Id="rId79" Type="http://schemas.openxmlformats.org/officeDocument/2006/relationships/slideLayout" Target="../slideLayouts/slideLayout79.xml"/><Relationship Id="rId78" Type="http://schemas.openxmlformats.org/officeDocument/2006/relationships/slideLayout" Target="../slideLayouts/slideLayout78.xml"/><Relationship Id="rId71" Type="http://schemas.openxmlformats.org/officeDocument/2006/relationships/slideLayout" Target="../slideLayouts/slideLayout71.xml"/><Relationship Id="rId70" Type="http://schemas.openxmlformats.org/officeDocument/2006/relationships/slideLayout" Target="../slideLayouts/slideLayout70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66" Type="http://schemas.openxmlformats.org/officeDocument/2006/relationships/slideLayout" Target="../slideLayouts/slideLayout66.xml"/><Relationship Id="rId65" Type="http://schemas.openxmlformats.org/officeDocument/2006/relationships/slideLayout" Target="../slideLayouts/slideLayout65.xml"/><Relationship Id="rId68" Type="http://schemas.openxmlformats.org/officeDocument/2006/relationships/slideLayout" Target="../slideLayouts/slideLayout68.xml"/><Relationship Id="rId67" Type="http://schemas.openxmlformats.org/officeDocument/2006/relationships/slideLayout" Target="../slideLayouts/slideLayout67.xml"/><Relationship Id="rId60" Type="http://schemas.openxmlformats.org/officeDocument/2006/relationships/slideLayout" Target="../slideLayouts/slideLayout60.xml"/><Relationship Id="rId69" Type="http://schemas.openxmlformats.org/officeDocument/2006/relationships/slideLayout" Target="../slideLayouts/slideLayout6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55" Type="http://schemas.openxmlformats.org/officeDocument/2006/relationships/slideLayout" Target="../slideLayouts/slideLayout55.xml"/><Relationship Id="rId54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57.xml"/><Relationship Id="rId56" Type="http://schemas.openxmlformats.org/officeDocument/2006/relationships/slideLayout" Target="../slideLayouts/slideLayout56.xml"/><Relationship Id="rId59" Type="http://schemas.openxmlformats.org/officeDocument/2006/relationships/slideLayout" Target="../slideLayouts/slideLayout59.xml"/><Relationship Id="rId58" Type="http://schemas.openxmlformats.org/officeDocument/2006/relationships/slideLayout" Target="../slideLayouts/slideLayout5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4.xml"/><Relationship Id="rId41" Type="http://schemas.openxmlformats.org/officeDocument/2006/relationships/slideLayout" Target="../slideLayouts/slideLayout163.xml"/><Relationship Id="rId44" Type="http://schemas.openxmlformats.org/officeDocument/2006/relationships/slideLayout" Target="../slideLayouts/slideLayout166.xml"/><Relationship Id="rId43" Type="http://schemas.openxmlformats.org/officeDocument/2006/relationships/slideLayout" Target="../slideLayouts/slideLayout165.xml"/><Relationship Id="rId46" Type="http://schemas.openxmlformats.org/officeDocument/2006/relationships/slideLayout" Target="../slideLayouts/slideLayout168.xml"/><Relationship Id="rId45" Type="http://schemas.openxmlformats.org/officeDocument/2006/relationships/slideLayout" Target="../slideLayouts/slideLayout167.xml"/><Relationship Id="rId107" Type="http://schemas.openxmlformats.org/officeDocument/2006/relationships/slideLayout" Target="../slideLayouts/slideLayout229.xml"/><Relationship Id="rId106" Type="http://schemas.openxmlformats.org/officeDocument/2006/relationships/slideLayout" Target="../slideLayouts/slideLayout228.xml"/><Relationship Id="rId105" Type="http://schemas.openxmlformats.org/officeDocument/2006/relationships/slideLayout" Target="../slideLayouts/slideLayout227.xml"/><Relationship Id="rId104" Type="http://schemas.openxmlformats.org/officeDocument/2006/relationships/slideLayout" Target="../slideLayouts/slideLayout226.xml"/><Relationship Id="rId109" Type="http://schemas.openxmlformats.org/officeDocument/2006/relationships/slideLayout" Target="../slideLayouts/slideLayout231.xml"/><Relationship Id="rId108" Type="http://schemas.openxmlformats.org/officeDocument/2006/relationships/slideLayout" Target="../slideLayouts/slideLayout230.xml"/><Relationship Id="rId48" Type="http://schemas.openxmlformats.org/officeDocument/2006/relationships/slideLayout" Target="../slideLayouts/slideLayout170.xml"/><Relationship Id="rId47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1.xml"/><Relationship Id="rId103" Type="http://schemas.openxmlformats.org/officeDocument/2006/relationships/slideLayout" Target="../slideLayouts/slideLayout225.xml"/><Relationship Id="rId102" Type="http://schemas.openxmlformats.org/officeDocument/2006/relationships/slideLayout" Target="../slideLayouts/slideLayout224.xml"/><Relationship Id="rId101" Type="http://schemas.openxmlformats.org/officeDocument/2006/relationships/slideLayout" Target="../slideLayouts/slideLayout223.xml"/><Relationship Id="rId100" Type="http://schemas.openxmlformats.org/officeDocument/2006/relationships/slideLayout" Target="../slideLayouts/slideLayout222.xml"/><Relationship Id="rId31" Type="http://schemas.openxmlformats.org/officeDocument/2006/relationships/slideLayout" Target="../slideLayouts/slideLayout153.xml"/><Relationship Id="rId30" Type="http://schemas.openxmlformats.org/officeDocument/2006/relationships/slideLayout" Target="../slideLayouts/slideLayout152.xml"/><Relationship Id="rId33" Type="http://schemas.openxmlformats.org/officeDocument/2006/relationships/slideLayout" Target="../slideLayouts/slideLayout155.xml"/><Relationship Id="rId32" Type="http://schemas.openxmlformats.org/officeDocument/2006/relationships/slideLayout" Target="../slideLayouts/slideLayout154.xml"/><Relationship Id="rId35" Type="http://schemas.openxmlformats.org/officeDocument/2006/relationships/slideLayout" Target="../slideLayouts/slideLayout157.xml"/><Relationship Id="rId34" Type="http://schemas.openxmlformats.org/officeDocument/2006/relationships/slideLayout" Target="../slideLayouts/slideLayout156.xml"/><Relationship Id="rId37" Type="http://schemas.openxmlformats.org/officeDocument/2006/relationships/slideLayout" Target="../slideLayouts/slideLayout159.xml"/><Relationship Id="rId36" Type="http://schemas.openxmlformats.org/officeDocument/2006/relationships/slideLayout" Target="../slideLayouts/slideLayout158.xml"/><Relationship Id="rId39" Type="http://schemas.openxmlformats.org/officeDocument/2006/relationships/slideLayout" Target="../slideLayouts/slideLayout161.xml"/><Relationship Id="rId38" Type="http://schemas.openxmlformats.org/officeDocument/2006/relationships/slideLayout" Target="../slideLayouts/slideLayout160.xml"/><Relationship Id="rId20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4.xml"/><Relationship Id="rId21" Type="http://schemas.openxmlformats.org/officeDocument/2006/relationships/slideLayout" Target="../slideLayouts/slideLayout143.xml"/><Relationship Id="rId24" Type="http://schemas.openxmlformats.org/officeDocument/2006/relationships/slideLayout" Target="../slideLayouts/slideLayout146.xml"/><Relationship Id="rId23" Type="http://schemas.openxmlformats.org/officeDocument/2006/relationships/slideLayout" Target="../slideLayouts/slideLayout145.xml"/><Relationship Id="rId26" Type="http://schemas.openxmlformats.org/officeDocument/2006/relationships/slideLayout" Target="../slideLayouts/slideLayout148.xml"/><Relationship Id="rId25" Type="http://schemas.openxmlformats.org/officeDocument/2006/relationships/slideLayout" Target="../slideLayouts/slideLayout147.xml"/><Relationship Id="rId28" Type="http://schemas.openxmlformats.org/officeDocument/2006/relationships/slideLayout" Target="../slideLayouts/slideLayout150.xml"/><Relationship Id="rId27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1.xml"/><Relationship Id="rId95" Type="http://schemas.openxmlformats.org/officeDocument/2006/relationships/slideLayout" Target="../slideLayouts/slideLayout217.xml"/><Relationship Id="rId94" Type="http://schemas.openxmlformats.org/officeDocument/2006/relationships/slideLayout" Target="../slideLayouts/slideLayout216.xml"/><Relationship Id="rId97" Type="http://schemas.openxmlformats.org/officeDocument/2006/relationships/slideLayout" Target="../slideLayouts/slideLayout219.xml"/><Relationship Id="rId9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133.xml"/><Relationship Id="rId99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132.xml"/><Relationship Id="rId98" Type="http://schemas.openxmlformats.org/officeDocument/2006/relationships/slideLayout" Target="../slideLayouts/slideLayout220.xml"/><Relationship Id="rId13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34.xml"/><Relationship Id="rId91" Type="http://schemas.openxmlformats.org/officeDocument/2006/relationships/slideLayout" Target="../slideLayouts/slideLayout213.xml"/><Relationship Id="rId90" Type="http://schemas.openxmlformats.org/officeDocument/2006/relationships/slideLayout" Target="../slideLayouts/slideLayout212.xml"/><Relationship Id="rId93" Type="http://schemas.openxmlformats.org/officeDocument/2006/relationships/slideLayout" Target="../slideLayouts/slideLayout215.xml"/><Relationship Id="rId92" Type="http://schemas.openxmlformats.org/officeDocument/2006/relationships/slideLayout" Target="../slideLayouts/slideLayout214.xml"/><Relationship Id="rId118" Type="http://schemas.openxmlformats.org/officeDocument/2006/relationships/theme" Target="../theme/theme1.xml"/><Relationship Id="rId117" Type="http://schemas.openxmlformats.org/officeDocument/2006/relationships/slideLayout" Target="../slideLayouts/slideLayout239.xml"/><Relationship Id="rId116" Type="http://schemas.openxmlformats.org/officeDocument/2006/relationships/slideLayout" Target="../slideLayouts/slideLayout238.xml"/><Relationship Id="rId115" Type="http://schemas.openxmlformats.org/officeDocument/2006/relationships/slideLayout" Target="../slideLayouts/slideLayout237.xml"/><Relationship Id="rId15" Type="http://schemas.openxmlformats.org/officeDocument/2006/relationships/slideLayout" Target="../slideLayouts/slideLayout137.xml"/><Relationship Id="rId110" Type="http://schemas.openxmlformats.org/officeDocument/2006/relationships/slideLayout" Target="../slideLayouts/slideLayout232.xml"/><Relationship Id="rId14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39.xml"/><Relationship Id="rId16" Type="http://schemas.openxmlformats.org/officeDocument/2006/relationships/slideLayout" Target="../slideLayouts/slideLayout138.xml"/><Relationship Id="rId19" Type="http://schemas.openxmlformats.org/officeDocument/2006/relationships/slideLayout" Target="../slideLayouts/slideLayout141.xml"/><Relationship Id="rId114" Type="http://schemas.openxmlformats.org/officeDocument/2006/relationships/slideLayout" Target="../slideLayouts/slideLayout236.xml"/><Relationship Id="rId18" Type="http://schemas.openxmlformats.org/officeDocument/2006/relationships/slideLayout" Target="../slideLayouts/slideLayout140.xml"/><Relationship Id="rId113" Type="http://schemas.openxmlformats.org/officeDocument/2006/relationships/slideLayout" Target="../slideLayouts/slideLayout235.xml"/><Relationship Id="rId112" Type="http://schemas.openxmlformats.org/officeDocument/2006/relationships/slideLayout" Target="../slideLayouts/slideLayout234.xml"/><Relationship Id="rId111" Type="http://schemas.openxmlformats.org/officeDocument/2006/relationships/slideLayout" Target="../slideLayouts/slideLayout233.xml"/><Relationship Id="rId84" Type="http://schemas.openxmlformats.org/officeDocument/2006/relationships/slideLayout" Target="../slideLayouts/slideLayout206.xml"/><Relationship Id="rId83" Type="http://schemas.openxmlformats.org/officeDocument/2006/relationships/slideLayout" Target="../slideLayouts/slideLayout205.xml"/><Relationship Id="rId86" Type="http://schemas.openxmlformats.org/officeDocument/2006/relationships/slideLayout" Target="../slideLayouts/slideLayout208.xml"/><Relationship Id="rId85" Type="http://schemas.openxmlformats.org/officeDocument/2006/relationships/slideLayout" Target="../slideLayouts/slideLayout207.xml"/><Relationship Id="rId88" Type="http://schemas.openxmlformats.org/officeDocument/2006/relationships/slideLayout" Target="../slideLayouts/slideLayout210.xml"/><Relationship Id="rId87" Type="http://schemas.openxmlformats.org/officeDocument/2006/relationships/slideLayout" Target="../slideLayouts/slideLayout209.xml"/><Relationship Id="rId89" Type="http://schemas.openxmlformats.org/officeDocument/2006/relationships/slideLayout" Target="../slideLayouts/slideLayout211.xml"/><Relationship Id="rId80" Type="http://schemas.openxmlformats.org/officeDocument/2006/relationships/slideLayout" Target="../slideLayouts/slideLayout202.xml"/><Relationship Id="rId82" Type="http://schemas.openxmlformats.org/officeDocument/2006/relationships/slideLayout" Target="../slideLayouts/slideLayout204.xml"/><Relationship Id="rId81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29.xml"/><Relationship Id="rId8" Type="http://schemas.openxmlformats.org/officeDocument/2006/relationships/slideLayout" Target="../slideLayouts/slideLayout130.xml"/><Relationship Id="rId73" Type="http://schemas.openxmlformats.org/officeDocument/2006/relationships/slideLayout" Target="../slideLayouts/slideLayout195.xml"/><Relationship Id="rId72" Type="http://schemas.openxmlformats.org/officeDocument/2006/relationships/slideLayout" Target="../slideLayouts/slideLayout194.xml"/><Relationship Id="rId75" Type="http://schemas.openxmlformats.org/officeDocument/2006/relationships/slideLayout" Target="../slideLayouts/slideLayout197.xml"/><Relationship Id="rId74" Type="http://schemas.openxmlformats.org/officeDocument/2006/relationships/slideLayout" Target="../slideLayouts/slideLayout196.xml"/><Relationship Id="rId77" Type="http://schemas.openxmlformats.org/officeDocument/2006/relationships/slideLayout" Target="../slideLayouts/slideLayout199.xml"/><Relationship Id="rId76" Type="http://schemas.openxmlformats.org/officeDocument/2006/relationships/slideLayout" Target="../slideLayouts/slideLayout198.xml"/><Relationship Id="rId79" Type="http://schemas.openxmlformats.org/officeDocument/2006/relationships/slideLayout" Target="../slideLayouts/slideLayout201.xml"/><Relationship Id="rId78" Type="http://schemas.openxmlformats.org/officeDocument/2006/relationships/slideLayout" Target="../slideLayouts/slideLayout200.xml"/><Relationship Id="rId71" Type="http://schemas.openxmlformats.org/officeDocument/2006/relationships/slideLayout" Target="../slideLayouts/slideLayout193.xml"/><Relationship Id="rId70" Type="http://schemas.openxmlformats.org/officeDocument/2006/relationships/slideLayout" Target="../slideLayouts/slideLayout192.xml"/><Relationship Id="rId62" Type="http://schemas.openxmlformats.org/officeDocument/2006/relationships/slideLayout" Target="../slideLayouts/slideLayout184.xml"/><Relationship Id="rId61" Type="http://schemas.openxmlformats.org/officeDocument/2006/relationships/slideLayout" Target="../slideLayouts/slideLayout183.xml"/><Relationship Id="rId64" Type="http://schemas.openxmlformats.org/officeDocument/2006/relationships/slideLayout" Target="../slideLayouts/slideLayout186.xml"/><Relationship Id="rId63" Type="http://schemas.openxmlformats.org/officeDocument/2006/relationships/slideLayout" Target="../slideLayouts/slideLayout185.xml"/><Relationship Id="rId66" Type="http://schemas.openxmlformats.org/officeDocument/2006/relationships/slideLayout" Target="../slideLayouts/slideLayout188.xml"/><Relationship Id="rId65" Type="http://schemas.openxmlformats.org/officeDocument/2006/relationships/slideLayout" Target="../slideLayouts/slideLayout187.xml"/><Relationship Id="rId68" Type="http://schemas.openxmlformats.org/officeDocument/2006/relationships/slideLayout" Target="../slideLayouts/slideLayout190.xml"/><Relationship Id="rId67" Type="http://schemas.openxmlformats.org/officeDocument/2006/relationships/slideLayout" Target="../slideLayouts/slideLayout189.xml"/><Relationship Id="rId60" Type="http://schemas.openxmlformats.org/officeDocument/2006/relationships/slideLayout" Target="../slideLayouts/slideLayout182.xml"/><Relationship Id="rId69" Type="http://schemas.openxmlformats.org/officeDocument/2006/relationships/slideLayout" Target="../slideLayouts/slideLayout191.xml"/><Relationship Id="rId51" Type="http://schemas.openxmlformats.org/officeDocument/2006/relationships/slideLayout" Target="../slideLayouts/slideLayout173.xml"/><Relationship Id="rId50" Type="http://schemas.openxmlformats.org/officeDocument/2006/relationships/slideLayout" Target="../slideLayouts/slideLayout172.xml"/><Relationship Id="rId53" Type="http://schemas.openxmlformats.org/officeDocument/2006/relationships/slideLayout" Target="../slideLayouts/slideLayout175.xml"/><Relationship Id="rId52" Type="http://schemas.openxmlformats.org/officeDocument/2006/relationships/slideLayout" Target="../slideLayouts/slideLayout174.xml"/><Relationship Id="rId55" Type="http://schemas.openxmlformats.org/officeDocument/2006/relationships/slideLayout" Target="../slideLayouts/slideLayout177.xml"/><Relationship Id="rId54" Type="http://schemas.openxmlformats.org/officeDocument/2006/relationships/slideLayout" Target="../slideLayouts/slideLayout176.xml"/><Relationship Id="rId57" Type="http://schemas.openxmlformats.org/officeDocument/2006/relationships/slideLayout" Target="../slideLayouts/slideLayout179.xml"/><Relationship Id="rId56" Type="http://schemas.openxmlformats.org/officeDocument/2006/relationships/slideLayout" Target="../slideLayouts/slideLayout178.xml"/><Relationship Id="rId59" Type="http://schemas.openxmlformats.org/officeDocument/2006/relationships/slideLayout" Target="../slideLayouts/slideLayout181.xml"/><Relationship Id="rId58" Type="http://schemas.openxmlformats.org/officeDocument/2006/relationships/slideLayout" Target="../slideLayouts/slideLayout1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11277599" y="6499223"/>
            <a:ext cx="112187" cy="84141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Google Shape;7;p1"/>
          <p:cNvSpPr/>
          <p:nvPr/>
        </p:nvSpPr>
        <p:spPr>
          <a:xfrm>
            <a:off x="334432" y="6499223"/>
            <a:ext cx="112187" cy="84141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Google Shape;8;p1"/>
          <p:cNvSpPr txBox="1"/>
          <p:nvPr>
            <p:ph type="title"/>
          </p:nvPr>
        </p:nvSpPr>
        <p:spPr>
          <a:xfrm>
            <a:off x="609600" y="0"/>
            <a:ext cx="10972800" cy="9807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marR="0" rtl="0" algn="l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Palatino Linotype"/>
              <a:buNone/>
              <a:defRPr b="0" i="0" sz="3200" u="none" cap="none" strike="noStrik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marR="0" rtl="0" algn="l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Palatino Linotype"/>
              <a:buNone/>
              <a:defRPr b="0" i="0" sz="3200" u="none" cap="none" strike="noStrik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lvl="2" marR="0" rtl="0" algn="l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Palatino Linotype"/>
              <a:buNone/>
              <a:defRPr b="0" i="0" sz="3200" u="none" cap="none" strike="noStrik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lvl="3" marR="0" rtl="0" algn="l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Palatino Linotype"/>
              <a:buNone/>
              <a:defRPr b="0" i="0" sz="3200" u="none" cap="none" strike="noStrik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lvl="4" marR="0" rtl="0" algn="l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Palatino Linotype"/>
              <a:buNone/>
              <a:defRPr b="0" i="0" sz="3200" u="none" cap="none" strike="noStrik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lvl="5" marR="0" rtl="0" algn="l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Palatino Linotype"/>
              <a:buNone/>
              <a:defRPr b="0" i="0" sz="3200" u="none" cap="none" strike="noStrik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lvl="6" marR="0" rtl="0" algn="l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Palatino Linotype"/>
              <a:buNone/>
              <a:defRPr b="0" i="0" sz="3200" u="none" cap="none" strike="noStrik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lvl="7" marR="0" rtl="0" algn="l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Palatino Linotype"/>
              <a:buNone/>
              <a:defRPr b="0" i="0" sz="3200" u="none" cap="none" strike="noStrik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lvl="8" marR="0" rtl="0" algn="l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Palatino Linotype"/>
              <a:buNone/>
              <a:defRPr b="0" i="0" sz="3200" u="none" cap="none" strike="noStrik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" type="body"/>
          </p:nvPr>
        </p:nvSpPr>
        <p:spPr>
          <a:xfrm>
            <a:off x="609600" y="1124745"/>
            <a:ext cx="10972800" cy="5001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o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o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11879504" y="6569075"/>
            <a:ext cx="312498" cy="29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  <p:sldLayoutId id="2147483714" r:id="rId67"/>
    <p:sldLayoutId id="2147483715" r:id="rId68"/>
    <p:sldLayoutId id="2147483716" r:id="rId69"/>
    <p:sldLayoutId id="2147483717" r:id="rId70"/>
    <p:sldLayoutId id="2147483718" r:id="rId71"/>
    <p:sldLayoutId id="2147483719" r:id="rId72"/>
    <p:sldLayoutId id="2147483720" r:id="rId73"/>
    <p:sldLayoutId id="2147483721" r:id="rId74"/>
    <p:sldLayoutId id="2147483722" r:id="rId75"/>
    <p:sldLayoutId id="2147483723" r:id="rId76"/>
    <p:sldLayoutId id="2147483724" r:id="rId77"/>
    <p:sldLayoutId id="2147483725" r:id="rId78"/>
    <p:sldLayoutId id="2147483726" r:id="rId79"/>
    <p:sldLayoutId id="2147483727" r:id="rId80"/>
    <p:sldLayoutId id="2147483728" r:id="rId81"/>
    <p:sldLayoutId id="2147483729" r:id="rId82"/>
    <p:sldLayoutId id="2147483730" r:id="rId83"/>
    <p:sldLayoutId id="2147483731" r:id="rId84"/>
    <p:sldLayoutId id="2147483732" r:id="rId85"/>
    <p:sldLayoutId id="2147483733" r:id="rId86"/>
    <p:sldLayoutId id="2147483734" r:id="rId87"/>
    <p:sldLayoutId id="2147483735" r:id="rId88"/>
    <p:sldLayoutId id="2147483736" r:id="rId89"/>
    <p:sldLayoutId id="2147483737" r:id="rId90"/>
    <p:sldLayoutId id="2147483738" r:id="rId91"/>
    <p:sldLayoutId id="2147483739" r:id="rId92"/>
    <p:sldLayoutId id="2147483740" r:id="rId93"/>
    <p:sldLayoutId id="2147483741" r:id="rId94"/>
    <p:sldLayoutId id="2147483742" r:id="rId95"/>
    <p:sldLayoutId id="2147483743" r:id="rId96"/>
    <p:sldLayoutId id="2147483744" r:id="rId97"/>
    <p:sldLayoutId id="2147483745" r:id="rId98"/>
    <p:sldLayoutId id="2147483746" r:id="rId99"/>
    <p:sldLayoutId id="2147483747" r:id="rId100"/>
    <p:sldLayoutId id="2147483748" r:id="rId101"/>
    <p:sldLayoutId id="2147483749" r:id="rId102"/>
    <p:sldLayoutId id="2147483750" r:id="rId103"/>
    <p:sldLayoutId id="2147483751" r:id="rId104"/>
    <p:sldLayoutId id="2147483752" r:id="rId105"/>
    <p:sldLayoutId id="2147483753" r:id="rId106"/>
    <p:sldLayoutId id="2147483754" r:id="rId107"/>
    <p:sldLayoutId id="2147483755" r:id="rId108"/>
    <p:sldLayoutId id="2147483756" r:id="rId109"/>
    <p:sldLayoutId id="2147483757" r:id="rId110"/>
    <p:sldLayoutId id="2147483758" r:id="rId111"/>
    <p:sldLayoutId id="2147483759" r:id="rId112"/>
    <p:sldLayoutId id="2147483760" r:id="rId113"/>
    <p:sldLayoutId id="2147483761" r:id="rId114"/>
    <p:sldLayoutId id="2147483762" r:id="rId115"/>
    <p:sldLayoutId id="2147483763" r:id="rId116"/>
    <p:sldLayoutId id="2147483764" r:id="rId117"/>
    <p:sldLayoutId id="2147483765" r:id="rId118"/>
    <p:sldLayoutId id="2147483766" r:id="rId119"/>
    <p:sldLayoutId id="2147483767" r:id="rId120"/>
    <p:sldLayoutId id="2147483768" r:id="rId121"/>
    <p:sldLayoutId id="2147483769" r:id="rId12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124"/>
          <p:cNvSpPr/>
          <p:nvPr/>
        </p:nvSpPr>
        <p:spPr>
          <a:xfrm>
            <a:off x="11277599" y="6499223"/>
            <a:ext cx="112200" cy="8400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5" name="Google Shape;675;p124"/>
          <p:cNvSpPr/>
          <p:nvPr/>
        </p:nvSpPr>
        <p:spPr>
          <a:xfrm>
            <a:off x="334432" y="6499223"/>
            <a:ext cx="112200" cy="8400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6" name="Google Shape;676;p124"/>
          <p:cNvSpPr txBox="1"/>
          <p:nvPr>
            <p:ph type="title"/>
          </p:nvPr>
        </p:nvSpPr>
        <p:spPr>
          <a:xfrm>
            <a:off x="609600" y="0"/>
            <a:ext cx="10972800" cy="98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marR="0" rtl="0" algn="l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Palatino Linotype"/>
              <a:buNone/>
              <a:defRPr b="0" i="0" sz="3200" u="none" cap="none" strike="noStrik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marR="0" rtl="0" algn="l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Palatino Linotype"/>
              <a:buNone/>
              <a:defRPr b="0" i="0" sz="3200" u="none" cap="none" strike="noStrik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lvl="2" marR="0" rtl="0" algn="l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Palatino Linotype"/>
              <a:buNone/>
              <a:defRPr b="0" i="0" sz="3200" u="none" cap="none" strike="noStrik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lvl="3" marR="0" rtl="0" algn="l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Palatino Linotype"/>
              <a:buNone/>
              <a:defRPr b="0" i="0" sz="3200" u="none" cap="none" strike="noStrik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lvl="4" marR="0" rtl="0" algn="l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Palatino Linotype"/>
              <a:buNone/>
              <a:defRPr b="0" i="0" sz="3200" u="none" cap="none" strike="noStrik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lvl="5" marR="0" rtl="0" algn="l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Palatino Linotype"/>
              <a:buNone/>
              <a:defRPr b="0" i="0" sz="3200" u="none" cap="none" strike="noStrik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lvl="6" marR="0" rtl="0" algn="l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Palatino Linotype"/>
              <a:buNone/>
              <a:defRPr b="0" i="0" sz="3200" u="none" cap="none" strike="noStrik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lvl="7" marR="0" rtl="0" algn="l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Palatino Linotype"/>
              <a:buNone/>
              <a:defRPr b="0" i="0" sz="3200" u="none" cap="none" strike="noStrik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lvl="8" marR="0" rtl="0" algn="l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200"/>
              <a:buFont typeface="Palatino Linotype"/>
              <a:buNone/>
              <a:defRPr b="0" i="0" sz="3200" u="none" cap="none" strike="noStrik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677" name="Google Shape;677;p124"/>
          <p:cNvSpPr txBox="1"/>
          <p:nvPr>
            <p:ph idx="1" type="body"/>
          </p:nvPr>
        </p:nvSpPr>
        <p:spPr>
          <a:xfrm>
            <a:off x="609600" y="1124745"/>
            <a:ext cx="10972800" cy="50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o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o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810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810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810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8" name="Google Shape;678;p124"/>
          <p:cNvSpPr txBox="1"/>
          <p:nvPr>
            <p:ph idx="12" type="sldNum"/>
          </p:nvPr>
        </p:nvSpPr>
        <p:spPr>
          <a:xfrm>
            <a:off x="11879504" y="6569075"/>
            <a:ext cx="3126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0" r:id="rId21"/>
    <p:sldLayoutId id="2147483791" r:id="rId22"/>
    <p:sldLayoutId id="2147483792" r:id="rId23"/>
    <p:sldLayoutId id="2147483793" r:id="rId24"/>
    <p:sldLayoutId id="2147483794" r:id="rId25"/>
    <p:sldLayoutId id="2147483795" r:id="rId26"/>
    <p:sldLayoutId id="2147483796" r:id="rId27"/>
    <p:sldLayoutId id="2147483797" r:id="rId28"/>
    <p:sldLayoutId id="2147483798" r:id="rId29"/>
    <p:sldLayoutId id="2147483799" r:id="rId30"/>
    <p:sldLayoutId id="2147483800" r:id="rId31"/>
    <p:sldLayoutId id="2147483801" r:id="rId32"/>
    <p:sldLayoutId id="2147483802" r:id="rId33"/>
    <p:sldLayoutId id="2147483803" r:id="rId34"/>
    <p:sldLayoutId id="2147483804" r:id="rId35"/>
    <p:sldLayoutId id="2147483805" r:id="rId36"/>
    <p:sldLayoutId id="2147483806" r:id="rId37"/>
    <p:sldLayoutId id="2147483807" r:id="rId38"/>
    <p:sldLayoutId id="2147483808" r:id="rId39"/>
    <p:sldLayoutId id="2147483809" r:id="rId40"/>
    <p:sldLayoutId id="2147483810" r:id="rId41"/>
    <p:sldLayoutId id="2147483811" r:id="rId42"/>
    <p:sldLayoutId id="2147483812" r:id="rId43"/>
    <p:sldLayoutId id="2147483813" r:id="rId44"/>
    <p:sldLayoutId id="2147483814" r:id="rId45"/>
    <p:sldLayoutId id="2147483815" r:id="rId46"/>
    <p:sldLayoutId id="2147483816" r:id="rId47"/>
    <p:sldLayoutId id="2147483817" r:id="rId48"/>
    <p:sldLayoutId id="2147483818" r:id="rId49"/>
    <p:sldLayoutId id="2147483819" r:id="rId50"/>
    <p:sldLayoutId id="2147483820" r:id="rId51"/>
    <p:sldLayoutId id="2147483821" r:id="rId52"/>
    <p:sldLayoutId id="2147483822" r:id="rId53"/>
    <p:sldLayoutId id="2147483823" r:id="rId54"/>
    <p:sldLayoutId id="2147483824" r:id="rId55"/>
    <p:sldLayoutId id="2147483825" r:id="rId56"/>
    <p:sldLayoutId id="2147483826" r:id="rId57"/>
    <p:sldLayoutId id="2147483827" r:id="rId58"/>
    <p:sldLayoutId id="2147483828" r:id="rId59"/>
    <p:sldLayoutId id="2147483829" r:id="rId60"/>
    <p:sldLayoutId id="2147483830" r:id="rId61"/>
    <p:sldLayoutId id="2147483831" r:id="rId62"/>
    <p:sldLayoutId id="2147483832" r:id="rId63"/>
    <p:sldLayoutId id="2147483833" r:id="rId64"/>
    <p:sldLayoutId id="2147483834" r:id="rId65"/>
    <p:sldLayoutId id="2147483835" r:id="rId66"/>
    <p:sldLayoutId id="2147483836" r:id="rId67"/>
    <p:sldLayoutId id="2147483837" r:id="rId68"/>
    <p:sldLayoutId id="2147483838" r:id="rId69"/>
    <p:sldLayoutId id="2147483839" r:id="rId70"/>
    <p:sldLayoutId id="2147483840" r:id="rId71"/>
    <p:sldLayoutId id="2147483841" r:id="rId72"/>
    <p:sldLayoutId id="2147483842" r:id="rId73"/>
    <p:sldLayoutId id="2147483843" r:id="rId74"/>
    <p:sldLayoutId id="2147483844" r:id="rId75"/>
    <p:sldLayoutId id="2147483845" r:id="rId76"/>
    <p:sldLayoutId id="2147483846" r:id="rId77"/>
    <p:sldLayoutId id="2147483847" r:id="rId78"/>
    <p:sldLayoutId id="2147483848" r:id="rId79"/>
    <p:sldLayoutId id="2147483849" r:id="rId80"/>
    <p:sldLayoutId id="2147483850" r:id="rId81"/>
    <p:sldLayoutId id="2147483851" r:id="rId82"/>
    <p:sldLayoutId id="2147483852" r:id="rId83"/>
    <p:sldLayoutId id="2147483853" r:id="rId84"/>
    <p:sldLayoutId id="2147483854" r:id="rId85"/>
    <p:sldLayoutId id="2147483855" r:id="rId86"/>
    <p:sldLayoutId id="2147483856" r:id="rId87"/>
    <p:sldLayoutId id="2147483857" r:id="rId88"/>
    <p:sldLayoutId id="2147483858" r:id="rId89"/>
    <p:sldLayoutId id="2147483859" r:id="rId90"/>
    <p:sldLayoutId id="2147483860" r:id="rId91"/>
    <p:sldLayoutId id="2147483861" r:id="rId92"/>
    <p:sldLayoutId id="2147483862" r:id="rId93"/>
    <p:sldLayoutId id="2147483863" r:id="rId94"/>
    <p:sldLayoutId id="2147483864" r:id="rId95"/>
    <p:sldLayoutId id="2147483865" r:id="rId96"/>
    <p:sldLayoutId id="2147483866" r:id="rId97"/>
    <p:sldLayoutId id="2147483867" r:id="rId98"/>
    <p:sldLayoutId id="2147483868" r:id="rId99"/>
    <p:sldLayoutId id="2147483869" r:id="rId100"/>
    <p:sldLayoutId id="2147483870" r:id="rId101"/>
    <p:sldLayoutId id="2147483871" r:id="rId102"/>
    <p:sldLayoutId id="2147483872" r:id="rId103"/>
    <p:sldLayoutId id="2147483873" r:id="rId104"/>
    <p:sldLayoutId id="2147483874" r:id="rId105"/>
    <p:sldLayoutId id="2147483875" r:id="rId106"/>
    <p:sldLayoutId id="2147483876" r:id="rId107"/>
    <p:sldLayoutId id="2147483877" r:id="rId108"/>
    <p:sldLayoutId id="2147483878" r:id="rId109"/>
    <p:sldLayoutId id="2147483879" r:id="rId110"/>
    <p:sldLayoutId id="2147483880" r:id="rId111"/>
    <p:sldLayoutId id="2147483881" r:id="rId112"/>
    <p:sldLayoutId id="2147483882" r:id="rId113"/>
    <p:sldLayoutId id="2147483883" r:id="rId114"/>
    <p:sldLayoutId id="2147483884" r:id="rId115"/>
    <p:sldLayoutId id="2147483885" r:id="rId116"/>
    <p:sldLayoutId id="2147483886" r:id="rId1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arxiv.org/abs/2012.02721?utm_source=feedburner&amp;utm_medium=feed&amp;utm_campaign=Feed:+arxiv/QSXk+(ExcitingAds!+cs+updates+on+arXiv.org)" TargetMode="External"/><Relationship Id="rId4" Type="http://schemas.openxmlformats.org/officeDocument/2006/relationships/image" Target="../media/image20.png"/><Relationship Id="rId5" Type="http://schemas.openxmlformats.org/officeDocument/2006/relationships/image" Target="../media/image31.png"/><Relationship Id="rId6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arxiv.org/abs/2010.03640" TargetMode="External"/><Relationship Id="rId4" Type="http://schemas.openxmlformats.org/officeDocument/2006/relationships/image" Target="../media/image28.png"/><Relationship Id="rId5" Type="http://schemas.openxmlformats.org/officeDocument/2006/relationships/image" Target="../media/image2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jpg"/><Relationship Id="rId4" Type="http://schemas.openxmlformats.org/officeDocument/2006/relationships/image" Target="../media/image30.png"/><Relationship Id="rId5" Type="http://schemas.openxmlformats.org/officeDocument/2006/relationships/image" Target="../media/image2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1.png"/><Relationship Id="rId4" Type="http://schemas.openxmlformats.org/officeDocument/2006/relationships/image" Target="../media/image29.png"/><Relationship Id="rId5" Type="http://schemas.openxmlformats.org/officeDocument/2006/relationships/image" Target="../media/image36.png"/><Relationship Id="rId6" Type="http://schemas.openxmlformats.org/officeDocument/2006/relationships/image" Target="../media/image3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0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3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0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0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hyperlink" Target="https://www.aclweb.org/anthology/D16-1038/" TargetMode="Externa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2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p242"/>
          <p:cNvSpPr txBox="1"/>
          <p:nvPr>
            <p:ph type="title"/>
          </p:nvPr>
        </p:nvSpPr>
        <p:spPr>
          <a:xfrm>
            <a:off x="437225" y="1716650"/>
            <a:ext cx="11457000" cy="12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3800"/>
              <a:buFont typeface="Calibri"/>
              <a:buNone/>
            </a:pPr>
            <a:r>
              <a:rPr lang="en-US" sz="3400"/>
              <a:t>GAIA at SM-KBP 2020 - A Dockerized Multi-media Multi-lingual Knowledge Extraction, Clustering, Temporal Tracking and Hypothesis Generation System</a:t>
            </a:r>
            <a:endParaRPr b="1" i="0" sz="3200" u="none" cap="none" strike="noStrike">
              <a:solidFill>
                <a:srgbClr val="17098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4" name="Google Shape;1324;p242"/>
          <p:cNvSpPr txBox="1"/>
          <p:nvPr>
            <p:ph idx="1" type="body"/>
          </p:nvPr>
        </p:nvSpPr>
        <p:spPr>
          <a:xfrm>
            <a:off x="437225" y="3276600"/>
            <a:ext cx="111906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Manling Li, 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 (Zoey) Li, </a:t>
            </a: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Heng Ji (UIUC)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Brian Chen, Amith Ananthram, Shih-Fu Chang, Kathleen McKeown (Columbia)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Marjorie Freedman (ISI)</a:t>
            </a:r>
            <a:endParaRPr sz="20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Haodi Ma, Tony Bai Yang, Daisy Zhe Wang (U. Florida)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8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p251"/>
          <p:cNvSpPr txBox="1"/>
          <p:nvPr>
            <p:ph type="title"/>
          </p:nvPr>
        </p:nvSpPr>
        <p:spPr>
          <a:xfrm>
            <a:off x="0" y="115889"/>
            <a:ext cx="12192000" cy="720600"/>
          </a:xfrm>
          <a:prstGeom prst="rect">
            <a:avLst/>
          </a:prstGeom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/>
              <a:t>Handling Missing Arguments and Multiple Arguments</a:t>
            </a:r>
            <a:endParaRPr sz="3700"/>
          </a:p>
        </p:txBody>
      </p:sp>
      <p:sp>
        <p:nvSpPr>
          <p:cNvPr id="1400" name="Google Shape;1400;p251"/>
          <p:cNvSpPr txBox="1"/>
          <p:nvPr>
            <p:ph idx="1" type="body"/>
          </p:nvPr>
        </p:nvSpPr>
        <p:spPr>
          <a:xfrm>
            <a:off x="304800" y="1389150"/>
            <a:ext cx="11346300" cy="18147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320040" lvl="0" marL="457200" rtl="0" algn="l">
              <a:spcBef>
                <a:spcPts val="500"/>
              </a:spcBef>
              <a:spcAft>
                <a:spcPts val="0"/>
              </a:spcAft>
              <a:buSzPts val="1440"/>
              <a:buChar char="●"/>
            </a:pPr>
            <a:r>
              <a:rPr lang="en-US"/>
              <a:t>Unlike the standard QA setting, for the argument extraction task, we often face </a:t>
            </a:r>
            <a:r>
              <a:rPr b="1" lang="en-US"/>
              <a:t>missing arguments </a:t>
            </a:r>
            <a:r>
              <a:rPr lang="en-US"/>
              <a:t>and </a:t>
            </a:r>
            <a:r>
              <a:rPr b="1" lang="en-US"/>
              <a:t>multiple arguments</a:t>
            </a:r>
            <a:r>
              <a:rPr lang="en-US"/>
              <a:t> for the same role</a:t>
            </a:r>
            <a:endParaRPr/>
          </a:p>
          <a:p>
            <a:pPr indent="-320040" lvl="0" marL="457200" rtl="0" algn="l">
              <a:spcBef>
                <a:spcPts val="0"/>
              </a:spcBef>
              <a:spcAft>
                <a:spcPts val="0"/>
              </a:spcAft>
              <a:buSzPts val="1440"/>
              <a:buChar char="●"/>
            </a:pPr>
            <a:r>
              <a:rPr b="1" lang="en-US"/>
              <a:t>Missing arguments: </a:t>
            </a:r>
            <a:r>
              <a:rPr lang="en-US"/>
              <a:t>output the placeholder token &lt;arg&gt; </a:t>
            </a:r>
            <a:endParaRPr/>
          </a:p>
          <a:p>
            <a:pPr indent="-320040" lvl="0" marL="457200" rtl="0" algn="l">
              <a:spcBef>
                <a:spcPts val="0"/>
              </a:spcBef>
              <a:spcAft>
                <a:spcPts val="0"/>
              </a:spcAft>
              <a:buSzPts val="1440"/>
              <a:buChar char="●"/>
            </a:pPr>
            <a:r>
              <a:rPr b="1" lang="en-US"/>
              <a:t>Multiple arguments: </a:t>
            </a:r>
            <a:r>
              <a:rPr lang="en-US"/>
              <a:t>use “and” to connect the arguments </a:t>
            </a:r>
            <a:endParaRPr/>
          </a:p>
        </p:txBody>
      </p:sp>
      <p:sp>
        <p:nvSpPr>
          <p:cNvPr id="1401" name="Google Shape;1401;p251"/>
          <p:cNvSpPr txBox="1"/>
          <p:nvPr/>
        </p:nvSpPr>
        <p:spPr>
          <a:xfrm>
            <a:off x="520800" y="5418925"/>
            <a:ext cx="11150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Model output: </a:t>
            </a:r>
            <a:r>
              <a:rPr lang="en-US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Trump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Japanese bankers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communicated remotely 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about  </a:t>
            </a:r>
            <a:r>
              <a:rPr lang="en-US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&lt;arg&gt;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  topic at  </a:t>
            </a:r>
            <a:r>
              <a:rPr lang="en-US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&lt;arg&gt; 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 place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2" name="Google Shape;1402;p2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3618938"/>
            <a:ext cx="11887203" cy="1560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6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252"/>
          <p:cNvSpPr txBox="1"/>
          <p:nvPr>
            <p:ph type="title"/>
          </p:nvPr>
        </p:nvSpPr>
        <p:spPr>
          <a:xfrm>
            <a:off x="0" y="115889"/>
            <a:ext cx="12192000" cy="720600"/>
          </a:xfrm>
          <a:prstGeom prst="rect">
            <a:avLst/>
          </a:prstGeom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Model Details </a:t>
            </a:r>
            <a:endParaRPr/>
          </a:p>
        </p:txBody>
      </p:sp>
      <p:sp>
        <p:nvSpPr>
          <p:cNvPr id="1408" name="Google Shape;1408;p252"/>
          <p:cNvSpPr txBox="1"/>
          <p:nvPr>
            <p:ph idx="1" type="body"/>
          </p:nvPr>
        </p:nvSpPr>
        <p:spPr>
          <a:xfrm>
            <a:off x="304800" y="3303850"/>
            <a:ext cx="11556900" cy="32493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20040" lvl="0" marL="457200" rtl="0" algn="l">
              <a:spcBef>
                <a:spcPts val="500"/>
              </a:spcBef>
              <a:spcAft>
                <a:spcPts val="0"/>
              </a:spcAft>
              <a:buSzPts val="1440"/>
              <a:buChar char="●"/>
            </a:pPr>
            <a:r>
              <a:rPr b="1" lang="en-US"/>
              <a:t>Base model: </a:t>
            </a:r>
            <a:r>
              <a:rPr lang="en-US"/>
              <a:t>Pretrained encoder-decoder language model BART[Lewis et al. ACL 2020]</a:t>
            </a:r>
            <a:endParaRPr/>
          </a:p>
          <a:p>
            <a:pPr indent="-320040" lvl="0" marL="457200" rtl="0" algn="l">
              <a:spcBef>
                <a:spcPts val="0"/>
              </a:spcBef>
              <a:spcAft>
                <a:spcPts val="0"/>
              </a:spcAft>
              <a:buSzPts val="1440"/>
              <a:buChar char="●"/>
            </a:pPr>
            <a:r>
              <a:rPr b="1" lang="en-US"/>
              <a:t>Trigger information</a:t>
            </a:r>
            <a:r>
              <a:rPr lang="en-US"/>
              <a:t>: The trigger is marked using the [TGR] special token</a:t>
            </a:r>
            <a:endParaRPr/>
          </a:p>
          <a:p>
            <a:pPr indent="-320040" lvl="0" marL="457200" rtl="0" algn="l">
              <a:spcBef>
                <a:spcPts val="0"/>
              </a:spcBef>
              <a:spcAft>
                <a:spcPts val="0"/>
              </a:spcAft>
              <a:buSzPts val="1440"/>
              <a:buChar char="●"/>
            </a:pPr>
            <a:r>
              <a:rPr b="1" lang="en-US"/>
              <a:t>Tackling </a:t>
            </a:r>
            <a:r>
              <a:rPr b="1" lang="en-US"/>
              <a:t>hallucination</a:t>
            </a:r>
            <a:r>
              <a:rPr lang="en-US"/>
              <a:t>: At the time of inference, we restrict the generation output to select tokens that have been seen in the input 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09" name="Google Shape;1409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5050" y="5393750"/>
            <a:ext cx="7096325" cy="8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0" name="Google Shape;1410;p2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2975" y="1128777"/>
            <a:ext cx="6317624" cy="263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4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p253"/>
          <p:cNvSpPr txBox="1"/>
          <p:nvPr>
            <p:ph type="title"/>
          </p:nvPr>
        </p:nvSpPr>
        <p:spPr>
          <a:xfrm>
            <a:off x="0" y="115889"/>
            <a:ext cx="12192000" cy="720600"/>
          </a:xfrm>
          <a:prstGeom prst="rect">
            <a:avLst/>
          </a:prstGeom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Soft Entity Type Constraints</a:t>
            </a:r>
            <a:endParaRPr/>
          </a:p>
        </p:txBody>
      </p:sp>
      <p:sp>
        <p:nvSpPr>
          <p:cNvPr id="1416" name="Google Shape;1416;p253"/>
          <p:cNvSpPr txBox="1"/>
          <p:nvPr>
            <p:ph idx="1" type="body"/>
          </p:nvPr>
        </p:nvSpPr>
        <p:spPr>
          <a:xfrm>
            <a:off x="304800" y="1133475"/>
            <a:ext cx="11556900" cy="54198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320040" lvl="0" marL="457200" rtl="0" algn="l">
              <a:spcBef>
                <a:spcPts val="500"/>
              </a:spcBef>
              <a:spcAft>
                <a:spcPts val="0"/>
              </a:spcAft>
              <a:buSzPts val="1440"/>
              <a:buChar char="●"/>
            </a:pPr>
            <a:r>
              <a:rPr lang="en-US">
                <a:solidFill>
                  <a:schemeClr val="dk1"/>
                </a:solidFill>
              </a:rPr>
              <a:t>We append “entity type statements” to the end of the generation output and measure the language model probability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17" name="Google Shape;1417;p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950" y="2339738"/>
            <a:ext cx="10880102" cy="21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8" name="Google Shape;1418;p2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7475" y="4754425"/>
            <a:ext cx="6757624" cy="79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9" name="Google Shape;1419;p253"/>
          <p:cNvSpPr txBox="1"/>
          <p:nvPr/>
        </p:nvSpPr>
        <p:spPr>
          <a:xfrm>
            <a:off x="8358675" y="5642475"/>
            <a:ext cx="3676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latin typeface="Calibri"/>
                <a:ea typeface="Calibri"/>
                <a:cs typeface="Calibri"/>
                <a:sym typeface="Calibri"/>
              </a:rPr>
              <a:t>Entity type statement: 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latin typeface="Calibri"/>
                <a:ea typeface="Calibri"/>
                <a:cs typeface="Calibri"/>
                <a:sym typeface="Calibri"/>
              </a:rPr>
              <a:t>“&lt;entity&gt; is a &lt;type name&gt;”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20" name="Google Shape;1420;p253"/>
          <p:cNvCxnSpPr>
            <a:endCxn id="1419" idx="0"/>
          </p:cNvCxnSpPr>
          <p:nvPr/>
        </p:nvCxnSpPr>
        <p:spPr>
          <a:xfrm>
            <a:off x="8660025" y="5368875"/>
            <a:ext cx="1536900" cy="273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21" name="Google Shape;1421;p253"/>
          <p:cNvSpPr txBox="1"/>
          <p:nvPr/>
        </p:nvSpPr>
        <p:spPr>
          <a:xfrm>
            <a:off x="5531450" y="5642475"/>
            <a:ext cx="2478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Calibri"/>
                <a:ea typeface="Calibri"/>
                <a:cs typeface="Calibri"/>
                <a:sym typeface="Calibri"/>
              </a:rPr>
              <a:t>Set of valid entity types (according to ontology)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22" name="Google Shape;1422;p253"/>
          <p:cNvCxnSpPr/>
          <p:nvPr/>
        </p:nvCxnSpPr>
        <p:spPr>
          <a:xfrm>
            <a:off x="7258475" y="5493900"/>
            <a:ext cx="24900" cy="250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23" name="Google Shape;1423;p253"/>
          <p:cNvSpPr/>
          <p:nvPr/>
        </p:nvSpPr>
        <p:spPr>
          <a:xfrm>
            <a:off x="6933100" y="4780575"/>
            <a:ext cx="2678100" cy="713400"/>
          </a:xfrm>
          <a:prstGeom prst="rect">
            <a:avLst/>
          </a:prstGeom>
          <a:noFill/>
          <a:ln cap="flat" cmpd="sng" w="19050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7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254"/>
          <p:cNvSpPr txBox="1"/>
          <p:nvPr>
            <p:ph type="title"/>
          </p:nvPr>
        </p:nvSpPr>
        <p:spPr>
          <a:xfrm>
            <a:off x="0" y="115889"/>
            <a:ext cx="12192000" cy="720600"/>
          </a:xfrm>
          <a:prstGeom prst="rect">
            <a:avLst/>
          </a:prstGeom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Evaluation</a:t>
            </a:r>
            <a:endParaRPr/>
          </a:p>
        </p:txBody>
      </p:sp>
      <p:sp>
        <p:nvSpPr>
          <p:cNvPr id="1429" name="Google Shape;1429;p254"/>
          <p:cNvSpPr txBox="1"/>
          <p:nvPr>
            <p:ph idx="1" type="body"/>
          </p:nvPr>
        </p:nvSpPr>
        <p:spPr>
          <a:xfrm>
            <a:off x="304800" y="1133475"/>
            <a:ext cx="5614500" cy="54198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US"/>
              <a:t>We evaluate our model on three datasets: </a:t>
            </a:r>
            <a:endParaRPr/>
          </a:p>
          <a:p>
            <a:pPr indent="-320040" lvl="0" marL="457200" rtl="0" algn="l">
              <a:spcBef>
                <a:spcPts val="500"/>
              </a:spcBef>
              <a:spcAft>
                <a:spcPts val="0"/>
              </a:spcAft>
              <a:buSzPts val="1440"/>
              <a:buChar char="-"/>
            </a:pPr>
            <a:r>
              <a:rPr lang="en-US"/>
              <a:t>ACE05 (sentence-level) </a:t>
            </a:r>
            <a:endParaRPr/>
          </a:p>
          <a:p>
            <a:pPr indent="-320040" lvl="0" marL="457200" rtl="0" algn="l">
              <a:spcBef>
                <a:spcPts val="0"/>
              </a:spcBef>
              <a:spcAft>
                <a:spcPts val="0"/>
              </a:spcAft>
              <a:buSzPts val="1440"/>
              <a:buChar char="-"/>
            </a:pPr>
            <a:r>
              <a:rPr lang="en-US"/>
              <a:t>RAMS [Ebner et al. ACL 2020] (document-level) </a:t>
            </a:r>
            <a:endParaRPr/>
          </a:p>
          <a:p>
            <a:pPr indent="-320040" lvl="0" marL="457200" rtl="0" algn="l">
              <a:spcBef>
                <a:spcPts val="0"/>
              </a:spcBef>
              <a:spcAft>
                <a:spcPts val="0"/>
              </a:spcAft>
              <a:buSzPts val="1440"/>
              <a:buChar char="-"/>
            </a:pPr>
            <a:r>
              <a:rPr lang="en-US"/>
              <a:t>WikiEvents (document-level) </a:t>
            </a:r>
            <a:endParaRPr/>
          </a:p>
        </p:txBody>
      </p:sp>
      <p:pic>
        <p:nvPicPr>
          <p:cNvPr id="1430" name="Google Shape;1430;p2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3563" y="1332512"/>
            <a:ext cx="4117275" cy="1605025"/>
          </a:xfrm>
          <a:prstGeom prst="rect">
            <a:avLst/>
          </a:prstGeom>
          <a:noFill/>
          <a:ln>
            <a:noFill/>
          </a:ln>
        </p:spPr>
      </p:pic>
      <p:sp>
        <p:nvSpPr>
          <p:cNvPr id="1431" name="Google Shape;1431;p254"/>
          <p:cNvSpPr txBox="1"/>
          <p:nvPr/>
        </p:nvSpPr>
        <p:spPr>
          <a:xfrm>
            <a:off x="7386375" y="2937525"/>
            <a:ext cx="4117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Argument extraction results on RAMS.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2" name="Google Shape;1432;p2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7175" y="3929625"/>
            <a:ext cx="5165364" cy="177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3" name="Google Shape;1433;p254"/>
          <p:cNvSpPr txBox="1"/>
          <p:nvPr/>
        </p:nvSpPr>
        <p:spPr>
          <a:xfrm>
            <a:off x="7123575" y="5762375"/>
            <a:ext cx="4968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Argument extraction results on WikiEvents.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434" name="Google Shape;1434;p254"/>
          <p:cNvGraphicFramePr/>
          <p:nvPr/>
        </p:nvGraphicFramePr>
        <p:xfrm>
          <a:off x="460613" y="4266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{46842FCE-4B94-4C69-89C5-A126E8AACE9F}</a:tableStyleId>
              </a:tblPr>
              <a:tblGrid>
                <a:gridCol w="1767625"/>
                <a:gridCol w="1767625"/>
                <a:gridCol w="1767625"/>
              </a:tblGrid>
              <a:tr h="703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Arg Identification Head F1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Arg Classification Head F1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75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BERT-QA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65.74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63.34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75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BART-Gen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69.92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66.67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435" name="Google Shape;1435;p254"/>
          <p:cNvSpPr txBox="1"/>
          <p:nvPr/>
        </p:nvSpPr>
        <p:spPr>
          <a:xfrm>
            <a:off x="637150" y="5902425"/>
            <a:ext cx="5470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Argument extraction results on ACE05 with gold triggers.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9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p255"/>
          <p:cNvSpPr txBox="1"/>
          <p:nvPr>
            <p:ph type="title"/>
          </p:nvPr>
        </p:nvSpPr>
        <p:spPr>
          <a:xfrm>
            <a:off x="0" y="115889"/>
            <a:ext cx="12192000" cy="720600"/>
          </a:xfrm>
          <a:prstGeom prst="rect">
            <a:avLst/>
          </a:prstGeom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Case Study</a:t>
            </a:r>
            <a:endParaRPr/>
          </a:p>
        </p:txBody>
      </p:sp>
      <p:pic>
        <p:nvPicPr>
          <p:cNvPr id="1441" name="Google Shape;1441;p2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39064"/>
            <a:ext cx="11887201" cy="2619439"/>
          </a:xfrm>
          <a:prstGeom prst="rect">
            <a:avLst/>
          </a:prstGeom>
          <a:noFill/>
          <a:ln>
            <a:noFill/>
          </a:ln>
        </p:spPr>
      </p:pic>
      <p:sp>
        <p:nvSpPr>
          <p:cNvPr id="1442" name="Google Shape;1442;p255"/>
          <p:cNvSpPr txBox="1"/>
          <p:nvPr/>
        </p:nvSpPr>
        <p:spPr>
          <a:xfrm>
            <a:off x="376500" y="3878050"/>
            <a:ext cx="114390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the Contact event E1,  BERT-QA over-generates answers for the participant span.  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QA models produce a ranking over possible answers, producing the optimal threshold is hard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 the IdentifyCategorize event, only our model can successfully extract all arguments.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Sequence labeling model struggle with types with few training examples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6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256"/>
          <p:cNvSpPr txBox="1"/>
          <p:nvPr>
            <p:ph type="title"/>
          </p:nvPr>
        </p:nvSpPr>
        <p:spPr>
          <a:xfrm>
            <a:off x="0" y="115889"/>
            <a:ext cx="12192000" cy="720600"/>
          </a:xfrm>
          <a:prstGeom prst="rect">
            <a:avLst/>
          </a:prstGeom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Performance on AIDA Eval Data</a:t>
            </a:r>
            <a:endParaRPr/>
          </a:p>
        </p:txBody>
      </p:sp>
      <p:pic>
        <p:nvPicPr>
          <p:cNvPr id="1448" name="Google Shape;1448;p2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7550" y="1082875"/>
            <a:ext cx="10347649" cy="538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2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3" name="Google Shape;1453;p257"/>
          <p:cNvPicPr preferRelativeResize="0"/>
          <p:nvPr/>
        </p:nvPicPr>
        <p:blipFill rotWithShape="1">
          <a:blip r:embed="rId3">
            <a:alphaModFix/>
          </a:blip>
          <a:srcRect b="0" l="4269" r="0" t="0"/>
          <a:stretch/>
        </p:blipFill>
        <p:spPr>
          <a:xfrm>
            <a:off x="6282925" y="1695450"/>
            <a:ext cx="5937649" cy="1958717"/>
          </a:xfrm>
          <a:prstGeom prst="rect">
            <a:avLst/>
          </a:prstGeom>
          <a:noFill/>
          <a:ln>
            <a:noFill/>
          </a:ln>
        </p:spPr>
      </p:pic>
      <p:sp>
        <p:nvSpPr>
          <p:cNvPr id="1454" name="Google Shape;1454;p257"/>
          <p:cNvSpPr txBox="1"/>
          <p:nvPr>
            <p:ph type="title"/>
          </p:nvPr>
        </p:nvSpPr>
        <p:spPr>
          <a:xfrm>
            <a:off x="0" y="115889"/>
            <a:ext cx="12192000" cy="720600"/>
          </a:xfrm>
          <a:prstGeom prst="rect">
            <a:avLst/>
          </a:prstGeom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Extension: Informative Argument Extraction</a:t>
            </a:r>
            <a:endParaRPr/>
          </a:p>
        </p:txBody>
      </p:sp>
      <p:sp>
        <p:nvSpPr>
          <p:cNvPr id="1455" name="Google Shape;1455;p257"/>
          <p:cNvSpPr txBox="1"/>
          <p:nvPr>
            <p:ph idx="1" type="body"/>
          </p:nvPr>
        </p:nvSpPr>
        <p:spPr>
          <a:xfrm>
            <a:off x="304800" y="4448525"/>
            <a:ext cx="11396400" cy="16476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32004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●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Instead of looking for the </a:t>
            </a:r>
            <a:r>
              <a:rPr b="1"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nearest mention</a:t>
            </a: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find </a:t>
            </a:r>
            <a:r>
              <a:rPr b="1"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most informative mention</a:t>
            </a: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the argument within the document.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004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○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Requires implicit coreference resolution.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004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●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Our proposed model has a larger advantage over baselines in informative argument extraction compared to conventional argument extraction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56" name="Google Shape;1456;p257"/>
          <p:cNvPicPr preferRelativeResize="0"/>
          <p:nvPr/>
        </p:nvPicPr>
        <p:blipFill rotWithShape="1">
          <a:blip r:embed="rId4">
            <a:alphaModFix/>
          </a:blip>
          <a:srcRect b="0" l="0" r="2143" t="0"/>
          <a:stretch/>
        </p:blipFill>
        <p:spPr>
          <a:xfrm>
            <a:off x="202450" y="1602125"/>
            <a:ext cx="5937649" cy="2690401"/>
          </a:xfrm>
          <a:prstGeom prst="rect">
            <a:avLst/>
          </a:prstGeom>
          <a:noFill/>
          <a:ln>
            <a:noFill/>
          </a:ln>
        </p:spPr>
      </p:pic>
      <p:sp>
        <p:nvSpPr>
          <p:cNvPr id="1457" name="Google Shape;1457;p257"/>
          <p:cNvSpPr txBox="1"/>
          <p:nvPr/>
        </p:nvSpPr>
        <p:spPr>
          <a:xfrm>
            <a:off x="7383625" y="3654175"/>
            <a:ext cx="4417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Results on WikiEvents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p258"/>
          <p:cNvSpPr txBox="1"/>
          <p:nvPr>
            <p:ph type="title"/>
          </p:nvPr>
        </p:nvSpPr>
        <p:spPr>
          <a:xfrm>
            <a:off x="0" y="115889"/>
            <a:ext cx="12192000" cy="720600"/>
          </a:xfrm>
          <a:prstGeom prst="rect">
            <a:avLst/>
          </a:prstGeom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Extension: Zero-shot Event Extraction</a:t>
            </a:r>
            <a:endParaRPr/>
          </a:p>
        </p:txBody>
      </p:sp>
      <p:sp>
        <p:nvSpPr>
          <p:cNvPr id="1463" name="Google Shape;1463;p258"/>
          <p:cNvSpPr txBox="1"/>
          <p:nvPr>
            <p:ph idx="1" type="body"/>
          </p:nvPr>
        </p:nvSpPr>
        <p:spPr>
          <a:xfrm>
            <a:off x="304800" y="5231100"/>
            <a:ext cx="11556900" cy="8259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320040" lvl="0" marL="457200" rtl="0" algn="l">
              <a:spcBef>
                <a:spcPts val="500"/>
              </a:spcBef>
              <a:spcAft>
                <a:spcPts val="0"/>
              </a:spcAft>
              <a:buSzPts val="1440"/>
              <a:buChar char="●"/>
            </a:pPr>
            <a:r>
              <a:rPr lang="en-US"/>
              <a:t>To apply the model to new event types, we can replace the event template with that of the new type without retraining the model</a:t>
            </a:r>
            <a:endParaRPr/>
          </a:p>
        </p:txBody>
      </p:sp>
      <p:pic>
        <p:nvPicPr>
          <p:cNvPr id="1464" name="Google Shape;1464;p2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7400" y="1178275"/>
            <a:ext cx="9477199" cy="3502150"/>
          </a:xfrm>
          <a:prstGeom prst="rect">
            <a:avLst/>
          </a:prstGeom>
          <a:noFill/>
          <a:ln>
            <a:noFill/>
          </a:ln>
        </p:spPr>
      </p:pic>
      <p:sp>
        <p:nvSpPr>
          <p:cNvPr id="1465" name="Google Shape;1465;p258"/>
          <p:cNvSpPr txBox="1"/>
          <p:nvPr/>
        </p:nvSpPr>
        <p:spPr>
          <a:xfrm>
            <a:off x="3178700" y="4617850"/>
            <a:ext cx="55065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Calibri"/>
                <a:ea typeface="Calibri"/>
                <a:cs typeface="Calibri"/>
                <a:sym typeface="Calibri"/>
              </a:rPr>
              <a:t>Tested on ACE 2005, 33 event types 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6" name="Google Shape;1466;p258"/>
          <p:cNvSpPr txBox="1"/>
          <p:nvPr/>
        </p:nvSpPr>
        <p:spPr>
          <a:xfrm>
            <a:off x="1954500" y="3778300"/>
            <a:ext cx="20022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Calibri"/>
                <a:ea typeface="Calibri"/>
                <a:cs typeface="Calibri"/>
                <a:sym typeface="Calibri"/>
              </a:rPr>
              <a:t>(8 types)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0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259"/>
          <p:cNvSpPr txBox="1"/>
          <p:nvPr>
            <p:ph type="title"/>
          </p:nvPr>
        </p:nvSpPr>
        <p:spPr>
          <a:xfrm>
            <a:off x="0" y="-228600"/>
            <a:ext cx="121920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rtl="0" algn="ctr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000"/>
              <a:buFont typeface="Calibri"/>
              <a:buNone/>
            </a:pPr>
            <a:r>
              <a:rPr b="1" lang="en-US" sz="40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rPr>
              <a:t>Explicit &amp; Implicit Relations</a:t>
            </a:r>
            <a:endParaRPr/>
          </a:p>
        </p:txBody>
      </p:sp>
      <p:sp>
        <p:nvSpPr>
          <p:cNvPr id="1472" name="Google Shape;1472;p259"/>
          <p:cNvSpPr txBox="1"/>
          <p:nvPr>
            <p:ph idx="1" type="body"/>
          </p:nvPr>
        </p:nvSpPr>
        <p:spPr>
          <a:xfrm>
            <a:off x="1328025" y="170245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lnSpcReduction="20000"/>
          </a:bodyPr>
          <a:lstStyle/>
          <a:p>
            <a:pPr indent="0" lvl="1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2527" lvl="1" marL="625055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❖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data scarce relations (no training data)</a:t>
            </a:r>
            <a:endParaRPr/>
          </a:p>
          <a:p>
            <a:pPr indent="0" lvl="1" marL="312527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t/>
            </a:r>
            <a:endParaRPr baseline="30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2527" lvl="1" marL="625055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❖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identify the source for all events for use in TA3 perspective generation</a:t>
            </a:r>
            <a:endParaRPr/>
          </a:p>
        </p:txBody>
      </p:sp>
      <p:sp>
        <p:nvSpPr>
          <p:cNvPr id="1473" name="Google Shape;1473;p259"/>
          <p:cNvSpPr txBox="1"/>
          <p:nvPr/>
        </p:nvSpPr>
        <p:spPr>
          <a:xfrm>
            <a:off x="143988" y="1241392"/>
            <a:ext cx="1190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2" marL="73232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sponsorship, blame, deliberateness, legitimacy, hoaxfraud, sentiment</a:t>
            </a:r>
            <a:endParaRPr/>
          </a:p>
        </p:txBody>
      </p:sp>
      <p:sp>
        <p:nvSpPr>
          <p:cNvPr id="1474" name="Google Shape;1474;p259"/>
          <p:cNvSpPr txBox="1"/>
          <p:nvPr/>
        </p:nvSpPr>
        <p:spPr>
          <a:xfrm>
            <a:off x="1328027" y="3916093"/>
            <a:ext cx="6488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</a:pPr>
            <a:r>
              <a:rPr b="0" i="1" lang="en-US" sz="2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explicit</a:t>
            </a:r>
            <a:r>
              <a:rPr b="0" i="0" lang="en-US" sz="2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“Maduro </a:t>
            </a:r>
            <a:r>
              <a:rPr b="1" i="0" lang="en-US" sz="2800" u="none" cap="none" strike="noStrik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blamed</a:t>
            </a:r>
            <a:r>
              <a:rPr b="0" i="0" lang="en-US" sz="2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the protestors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the attack.” </a:t>
            </a:r>
            <a:endParaRPr/>
          </a:p>
        </p:txBody>
      </p:sp>
      <p:sp>
        <p:nvSpPr>
          <p:cNvPr id="1475" name="Google Shape;1475;p259"/>
          <p:cNvSpPr txBox="1"/>
          <p:nvPr/>
        </p:nvSpPr>
        <p:spPr>
          <a:xfrm>
            <a:off x="1328027" y="5198638"/>
            <a:ext cx="58503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</a:pPr>
            <a:r>
              <a:rPr b="0" i="1" lang="en-US" sz="2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implicit</a:t>
            </a:r>
            <a:r>
              <a:rPr b="0" i="0" lang="en-US" sz="2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“Maduro had the protestors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arrested for the attack” 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9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p260"/>
          <p:cNvSpPr txBox="1"/>
          <p:nvPr>
            <p:ph type="title"/>
          </p:nvPr>
        </p:nvSpPr>
        <p:spPr>
          <a:xfrm>
            <a:off x="0" y="115889"/>
            <a:ext cx="12192000" cy="72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ct val="100000"/>
              <a:buFont typeface="Calibri"/>
              <a:buNone/>
            </a:pPr>
            <a:r>
              <a:rPr lang="en-US"/>
              <a:t>Extracting explicit relations – Event Guided Denoising</a:t>
            </a:r>
            <a:endParaRPr/>
          </a:p>
        </p:txBody>
      </p:sp>
      <p:sp>
        <p:nvSpPr>
          <p:cNvPr id="1481" name="Google Shape;1481;p260"/>
          <p:cNvSpPr/>
          <p:nvPr/>
        </p:nvSpPr>
        <p:spPr>
          <a:xfrm>
            <a:off x="561098" y="1260763"/>
            <a:ext cx="9739800" cy="9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5700" lIns="35700" spcFirstLastPara="1" rIns="35700" wrap="square" tIns="35700">
            <a:noAutofit/>
          </a:bodyPr>
          <a:lstStyle/>
          <a:p>
            <a:pPr indent="-312527" lvl="0" marL="31252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train a neural language encoder to generate dense relation representations from sentences with marked entities </a:t>
            </a:r>
            <a:endParaRPr b="0" baseline="3000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82" name="Google Shape;1482;p260"/>
          <p:cNvSpPr txBox="1"/>
          <p:nvPr/>
        </p:nvSpPr>
        <p:spPr>
          <a:xfrm>
            <a:off x="9422798" y="5412928"/>
            <a:ext cx="25161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60925" spcFirstLastPara="1" rIns="60925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“Event Guided Denoising for </a:t>
            </a:r>
            <a:endParaRPr b="0" i="0" sz="3733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Multilingual Relation Learning”,</a:t>
            </a:r>
            <a:endParaRPr b="0" i="0" sz="3733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COLING 2020: </a:t>
            </a:r>
            <a:r>
              <a:rPr b="0" i="0" lang="en-US" sz="1467" u="sng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link</a:t>
            </a:r>
            <a:endParaRPr b="0" i="0" sz="3733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83" name="Google Shape;1483;p260"/>
          <p:cNvSpPr/>
          <p:nvPr/>
        </p:nvSpPr>
        <p:spPr>
          <a:xfrm>
            <a:off x="910914" y="3967137"/>
            <a:ext cx="10766100" cy="12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Georgia"/>
              <a:buNone/>
            </a:pPr>
            <a:r>
              <a:rPr b="0" i="0" lang="en-US" sz="1300" u="none" cap="none" strike="noStrike">
                <a:solidFill>
                  <a:srgbClr val="333333"/>
                </a:solidFill>
                <a:latin typeface="Georgia"/>
                <a:ea typeface="Georgia"/>
                <a:cs typeface="Georgia"/>
                <a:sym typeface="Georgia"/>
              </a:rPr>
              <a:t>4/16: </a:t>
            </a:r>
            <a:r>
              <a:rPr b="1" i="0" lang="en-US" sz="1300" u="none" cap="none" strike="noStrike">
                <a:solidFill>
                  <a:srgbClr val="333333"/>
                </a:solidFill>
                <a:latin typeface="Georgia"/>
                <a:ea typeface="Georgia"/>
                <a:cs typeface="Georgia"/>
                <a:sym typeface="Georgia"/>
              </a:rPr>
              <a:t>Italy</a:t>
            </a:r>
            <a:r>
              <a:rPr b="0" i="0" lang="en-US" sz="1300" u="none" cap="none" strike="noStrike">
                <a:solidFill>
                  <a:srgbClr val="333333"/>
                </a:solidFill>
                <a:latin typeface="Georgia"/>
                <a:ea typeface="Georgia"/>
                <a:cs typeface="Georgia"/>
                <a:sym typeface="Georgia"/>
              </a:rPr>
              <a:t> has more time for entrepreneurs than </a:t>
            </a:r>
            <a:r>
              <a:rPr b="1" i="0" lang="en-US" sz="1300" u="none" cap="none" strike="noStrike">
                <a:solidFill>
                  <a:srgbClr val="333333"/>
                </a:solidFill>
                <a:latin typeface="Georgia"/>
                <a:ea typeface="Georgia"/>
                <a:cs typeface="Georgia"/>
                <a:sym typeface="Georgia"/>
              </a:rPr>
              <a:t>France</a:t>
            </a:r>
            <a:r>
              <a:rPr b="0" i="0" lang="en-US" sz="1300" u="none" cap="none" strike="noStrike">
                <a:solidFill>
                  <a:srgbClr val="333333"/>
                </a:solidFill>
                <a:latin typeface="Georgia"/>
                <a:ea typeface="Georgia"/>
                <a:cs typeface="Georgia"/>
                <a:sym typeface="Georgia"/>
              </a:rPr>
              <a:t>, and its northern third is one of the most productive areas in the world.</a:t>
            </a:r>
            <a:endParaRPr b="0" i="0" sz="1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Georgia"/>
              <a:buNone/>
            </a:pPr>
            <a:r>
              <a:rPr b="0" i="0" lang="en-US" sz="1300" u="none" cap="none" strike="noStrike">
                <a:solidFill>
                  <a:srgbClr val="333333"/>
                </a:solidFill>
                <a:latin typeface="Georgia"/>
                <a:ea typeface="Georgia"/>
                <a:cs typeface="Georgia"/>
                <a:sym typeface="Georgia"/>
              </a:rPr>
              <a:t>7/9</a:t>
            </a: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1" i="0" lang="en-US" sz="1300" u="none" cap="none" strike="noStrike">
                <a:solidFill>
                  <a:srgbClr val="333333"/>
                </a:solidFill>
                <a:latin typeface="Georgia"/>
                <a:ea typeface="Georgia"/>
                <a:cs typeface="Georgia"/>
                <a:sym typeface="Georgia"/>
              </a:rPr>
              <a:t>Italy</a:t>
            </a:r>
            <a:r>
              <a:rPr b="0" i="0" lang="en-US" sz="1300" u="none" cap="none" strike="noStrike">
                <a:solidFill>
                  <a:srgbClr val="333333"/>
                </a:solidFill>
                <a:latin typeface="Georgia"/>
                <a:ea typeface="Georgia"/>
                <a:cs typeface="Georgia"/>
                <a:sym typeface="Georgia"/>
              </a:rPr>
              <a:t> won its fourth World Cup title today, defeating </a:t>
            </a:r>
            <a:r>
              <a:rPr b="1" i="0" lang="en-US" sz="1300" u="none" cap="none" strike="noStrike">
                <a:solidFill>
                  <a:srgbClr val="333333"/>
                </a:solidFill>
                <a:latin typeface="Georgia"/>
                <a:ea typeface="Georgia"/>
                <a:cs typeface="Georgia"/>
                <a:sym typeface="Georgia"/>
              </a:rPr>
              <a:t>France</a:t>
            </a:r>
            <a:r>
              <a:rPr b="0" i="0" lang="en-US" sz="1300" u="none" cap="none" strike="noStrike">
                <a:solidFill>
                  <a:srgbClr val="333333"/>
                </a:solidFill>
                <a:latin typeface="Georgia"/>
                <a:ea typeface="Georgia"/>
                <a:cs typeface="Georgia"/>
                <a:sym typeface="Georgia"/>
              </a:rPr>
              <a:t>, 5-3, in a penalty-kick shootout after overtime ended with the score tied at 1-1.</a:t>
            </a:r>
            <a:endParaRPr b="0" i="0" sz="1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Georgia"/>
              <a:buNone/>
            </a:pPr>
            <a:r>
              <a:rPr b="0" i="0" lang="en-US" sz="1300" u="none" cap="none" strike="noStrike">
                <a:solidFill>
                  <a:srgbClr val="333333"/>
                </a:solidFill>
                <a:latin typeface="Georgia"/>
                <a:ea typeface="Georgia"/>
                <a:cs typeface="Georgia"/>
                <a:sym typeface="Georgia"/>
              </a:rPr>
              <a:t>7/10: More than 150,000 people celebrate </a:t>
            </a:r>
            <a:r>
              <a:rPr b="1" i="0" lang="en-US" sz="1300" u="none" cap="none" strike="noStrike">
                <a:solidFill>
                  <a:srgbClr val="333333"/>
                </a:solidFill>
                <a:latin typeface="Georgia"/>
                <a:ea typeface="Georgia"/>
                <a:cs typeface="Georgia"/>
                <a:sym typeface="Georgia"/>
              </a:rPr>
              <a:t>Italy's</a:t>
            </a:r>
            <a:r>
              <a:rPr b="0" i="0" lang="en-US" sz="1300" u="none" cap="none" strike="noStrike">
                <a:solidFill>
                  <a:srgbClr val="333333"/>
                </a:solidFill>
                <a:latin typeface="Georgia"/>
                <a:ea typeface="Georgia"/>
                <a:cs typeface="Georgia"/>
                <a:sym typeface="Georgia"/>
              </a:rPr>
              <a:t> victory over </a:t>
            </a:r>
            <a:r>
              <a:rPr b="1" i="0" lang="en-US" sz="1300" u="none" cap="none" strike="noStrike">
                <a:solidFill>
                  <a:srgbClr val="333333"/>
                </a:solidFill>
                <a:latin typeface="Georgia"/>
                <a:ea typeface="Georgia"/>
                <a:cs typeface="Georgia"/>
                <a:sym typeface="Georgia"/>
              </a:rPr>
              <a:t>France</a:t>
            </a:r>
            <a:r>
              <a:rPr b="0" i="0" lang="en-US" sz="1300" u="none" cap="none" strike="noStrike">
                <a:solidFill>
                  <a:srgbClr val="333333"/>
                </a:solidFill>
                <a:latin typeface="Georgia"/>
                <a:ea typeface="Georgia"/>
                <a:cs typeface="Georgia"/>
                <a:sym typeface="Georgia"/>
              </a:rPr>
              <a:t> with a huge party in Rome's Circus Maximus</a:t>
            </a:r>
            <a:endParaRPr b="0" i="0" sz="1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84" name="Google Shape;1484;p2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70324" y="2270635"/>
            <a:ext cx="1068685" cy="115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5" name="Google Shape;1485;p260"/>
          <p:cNvPicPr preferRelativeResize="0"/>
          <p:nvPr/>
        </p:nvPicPr>
        <p:blipFill rotWithShape="1">
          <a:blip r:embed="rId5">
            <a:alphaModFix/>
          </a:blip>
          <a:srcRect b="4516" l="0" r="82864" t="0"/>
          <a:stretch/>
        </p:blipFill>
        <p:spPr>
          <a:xfrm>
            <a:off x="0" y="2908390"/>
            <a:ext cx="2158584" cy="496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6" name="Google Shape;1486;p26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1721" y="3375021"/>
            <a:ext cx="9461668" cy="467169"/>
          </a:xfrm>
          <a:prstGeom prst="rect">
            <a:avLst/>
          </a:prstGeom>
          <a:noFill/>
          <a:ln>
            <a:noFill/>
          </a:ln>
        </p:spPr>
      </p:pic>
      <p:sp>
        <p:nvSpPr>
          <p:cNvPr id="1487" name="Google Shape;1487;p260"/>
          <p:cNvSpPr/>
          <p:nvPr/>
        </p:nvSpPr>
        <p:spPr>
          <a:xfrm>
            <a:off x="466541" y="3961482"/>
            <a:ext cx="518100" cy="12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❌</a:t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</a:pPr>
            <a:br>
              <a:rPr b="0" i="0" lang="en-US" sz="2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88" name="Google Shape;1488;p260"/>
          <p:cNvSpPr/>
          <p:nvPr/>
        </p:nvSpPr>
        <p:spPr>
          <a:xfrm>
            <a:off x="252991" y="4308821"/>
            <a:ext cx="849300" cy="17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90500" marR="190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✓</a:t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</a:pPr>
            <a:br>
              <a:rPr b="0" i="0" lang="en-US" sz="2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89" name="Google Shape;1489;p260"/>
          <p:cNvSpPr/>
          <p:nvPr/>
        </p:nvSpPr>
        <p:spPr>
          <a:xfrm>
            <a:off x="252991" y="4773589"/>
            <a:ext cx="849300" cy="17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90500" marR="190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✓</a:t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</a:pPr>
            <a:br>
              <a:rPr b="0" i="0" lang="en-US" sz="2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8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p243"/>
          <p:cNvSpPr txBox="1"/>
          <p:nvPr>
            <p:ph type="title"/>
          </p:nvPr>
        </p:nvSpPr>
        <p:spPr>
          <a:xfrm>
            <a:off x="0" y="115889"/>
            <a:ext cx="12192000" cy="72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3959"/>
              <a:buFont typeface="Calibri"/>
              <a:buNone/>
            </a:pPr>
            <a:r>
              <a:rPr lang="en-US" sz="3959"/>
              <a:t>TA1 System Overview</a:t>
            </a:r>
            <a:endParaRPr sz="3959"/>
          </a:p>
        </p:txBody>
      </p:sp>
      <p:pic>
        <p:nvPicPr>
          <p:cNvPr id="1330" name="Google Shape;1330;p2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7850" y="1063850"/>
            <a:ext cx="9182974" cy="5394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3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p261"/>
          <p:cNvSpPr txBox="1"/>
          <p:nvPr>
            <p:ph type="title"/>
          </p:nvPr>
        </p:nvSpPr>
        <p:spPr>
          <a:xfrm>
            <a:off x="0" y="115889"/>
            <a:ext cx="12192000" cy="72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ct val="100000"/>
              <a:buFont typeface="Calibri"/>
              <a:buNone/>
            </a:pPr>
            <a:r>
              <a:rPr lang="en-US"/>
              <a:t>Training – Event Guided Denoising</a:t>
            </a:r>
            <a:endParaRPr/>
          </a:p>
        </p:txBody>
      </p:sp>
      <p:pic>
        <p:nvPicPr>
          <p:cNvPr id="1495" name="Google Shape;1495;p2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3421" y="1108751"/>
            <a:ext cx="9125157" cy="5344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9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p262"/>
          <p:cNvSpPr txBox="1"/>
          <p:nvPr>
            <p:ph type="title"/>
          </p:nvPr>
        </p:nvSpPr>
        <p:spPr>
          <a:xfrm>
            <a:off x="89451" y="114825"/>
            <a:ext cx="12192000" cy="72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ct val="100000"/>
              <a:buFont typeface="Calibri"/>
              <a:buNone/>
            </a:pPr>
            <a:r>
              <a:rPr lang="en-US"/>
              <a:t>Results – Event Guided Denoising</a:t>
            </a:r>
            <a:endParaRPr/>
          </a:p>
        </p:txBody>
      </p:sp>
      <p:graphicFrame>
        <p:nvGraphicFramePr>
          <p:cNvPr id="1501" name="Google Shape;1501;p262"/>
          <p:cNvGraphicFramePr/>
          <p:nvPr/>
        </p:nvGraphicFramePr>
        <p:xfrm>
          <a:off x="2203554" y="160744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{D739B70E-B09F-43CB-A184-9B3FDC08559D}</a:tableStyleId>
              </a:tblPr>
              <a:tblGrid>
                <a:gridCol w="2514800"/>
                <a:gridCol w="1257400"/>
                <a:gridCol w="1257400"/>
                <a:gridCol w="1257400"/>
                <a:gridCol w="1257400"/>
              </a:tblGrid>
              <a:tr h="2998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t/>
                      </a:r>
                      <a:endParaRPr sz="1800" u="none" cap="none" strike="noStrike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45725" marB="45725" marR="91450" marL="91450"/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r>
                        <a:rPr i="1" lang="en-US" sz="18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n = 5, k = 1</a:t>
                      </a:r>
                      <a:endParaRPr/>
                    </a:p>
                  </a:txBody>
                  <a:tcPr marT="45725" marB="45725" marR="91450" marL="91450"/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r>
                        <a:rPr i="1" lang="en-US" sz="18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n = 10, k = 1</a:t>
                      </a:r>
                      <a:endParaRPr/>
                    </a:p>
                  </a:txBody>
                  <a:tcPr marT="45725" marB="45725" marR="91450" marL="91450"/>
                </a:tc>
                <a:tc hMerge="1"/>
              </a:tr>
              <a:tr h="3847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t/>
                      </a:r>
                      <a:endParaRPr sz="1800" u="none" cap="none" strike="noStrike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r>
                        <a:rPr lang="en-US" sz="18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en</a:t>
                      </a:r>
                      <a:endParaRPr sz="1800" u="none" cap="none" strike="noStrike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r>
                        <a:rPr lang="en-US" sz="18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es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r>
                        <a:rPr lang="en-US" sz="18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en</a:t>
                      </a:r>
                      <a:endParaRPr sz="1800" u="none" cap="none" strike="noStrike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r>
                        <a:rPr lang="en-US" sz="18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es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597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r>
                        <a:rPr lang="en-US" sz="18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BERT large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r>
                        <a:rPr b="0" lang="en-US" sz="18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72.9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t/>
                      </a:r>
                      <a:endParaRPr b="0" sz="1800" u="none" cap="none" strike="noStrike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r>
                        <a:rPr b="0" lang="en-US" sz="18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62.3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t/>
                      </a:r>
                      <a:endParaRPr b="0" sz="1800" u="none" cap="none" strike="noStrike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45725" marB="45725" marR="91450" marL="91450"/>
                </a:tc>
              </a:tr>
              <a:tr h="3447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r>
                        <a:rPr lang="en-US" sz="18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BERT large + MTB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r>
                        <a:rPr b="1" lang="en-US" sz="18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80.4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t/>
                      </a:r>
                      <a:endParaRPr b="0" sz="1800" u="none" cap="none" strike="noStrike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r>
                        <a:rPr b="1" lang="en-US" sz="18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71.5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t/>
                      </a:r>
                      <a:endParaRPr b="0" sz="1800" u="none" cap="none" strike="noStrike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45725" marB="45725" marR="91450" marL="91450"/>
                </a:tc>
              </a:tr>
              <a:tr h="3297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r>
                        <a:rPr lang="en-US" sz="18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mBERT + Event Guided Denoising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r>
                        <a:rPr b="0" lang="en-US" sz="18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78.7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r>
                        <a:rPr b="1" lang="en-US" sz="18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76.7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r>
                        <a:rPr b="0" lang="en-US" sz="18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69.0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r>
                        <a:rPr b="1" lang="en-US" sz="18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64.4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B7CCE4"/>
                    </a:solidFill>
                  </a:tcPr>
                </a:tc>
              </a:tr>
            </a:tbl>
          </a:graphicData>
        </a:graphic>
      </p:graphicFrame>
      <p:sp>
        <p:nvSpPr>
          <p:cNvPr id="1502" name="Google Shape;1502;p262"/>
          <p:cNvSpPr txBox="1"/>
          <p:nvPr/>
        </p:nvSpPr>
        <p:spPr>
          <a:xfrm>
            <a:off x="3865428" y="1083416"/>
            <a:ext cx="46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Zero-Shot Accuracy on FewRel</a:t>
            </a:r>
            <a:endParaRPr b="1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03" name="Google Shape;1503;p262"/>
          <p:cNvSpPr txBox="1"/>
          <p:nvPr/>
        </p:nvSpPr>
        <p:spPr>
          <a:xfrm>
            <a:off x="1424065" y="2710983"/>
            <a:ext cx="63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SOA</a:t>
            </a:r>
            <a:endParaRPr/>
          </a:p>
        </p:txBody>
      </p:sp>
      <p:sp>
        <p:nvSpPr>
          <p:cNvPr id="1504" name="Google Shape;1504;p262"/>
          <p:cNvSpPr/>
          <p:nvPr/>
        </p:nvSpPr>
        <p:spPr>
          <a:xfrm>
            <a:off x="9826223" y="2680821"/>
            <a:ext cx="234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300mil+ training ex</a:t>
            </a:r>
            <a:endParaRPr/>
          </a:p>
        </p:txBody>
      </p:sp>
      <p:sp>
        <p:nvSpPr>
          <p:cNvPr id="1505" name="Google Shape;1505;p262"/>
          <p:cNvSpPr/>
          <p:nvPr/>
        </p:nvSpPr>
        <p:spPr>
          <a:xfrm>
            <a:off x="9826225" y="3188850"/>
            <a:ext cx="209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70k</a:t>
            </a: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training ex</a:t>
            </a:r>
            <a:endParaRPr/>
          </a:p>
        </p:txBody>
      </p:sp>
      <p:graphicFrame>
        <p:nvGraphicFramePr>
          <p:cNvPr id="1506" name="Google Shape;1506;p262"/>
          <p:cNvGraphicFramePr/>
          <p:nvPr/>
        </p:nvGraphicFramePr>
        <p:xfrm>
          <a:off x="2136451" y="436525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{D739B70E-B09F-43CB-A184-9B3FDC08559D}</a:tableStyleId>
              </a:tblPr>
              <a:tblGrid>
                <a:gridCol w="2563250"/>
                <a:gridCol w="2563250"/>
                <a:gridCol w="1281625"/>
                <a:gridCol w="1281625"/>
              </a:tblGrid>
              <a:tr h="2998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t/>
                      </a:r>
                      <a:endParaRPr sz="1800" u="none" cap="none" strike="noStrike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r>
                        <a:rPr i="1" lang="en-US" sz="18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SemEval </a:t>
                      </a:r>
                      <a:r>
                        <a:rPr i="0" lang="en-US" sz="18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(en)</a:t>
                      </a:r>
                      <a:endParaRPr/>
                    </a:p>
                  </a:txBody>
                  <a:tcPr marT="45725" marB="45725" marR="91450" marL="91450"/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r>
                        <a:rPr i="1" lang="en-US" sz="18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TAC KBP </a:t>
                      </a:r>
                      <a:r>
                        <a:rPr i="0" lang="en-US" sz="18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(es)</a:t>
                      </a:r>
                      <a:endParaRPr/>
                    </a:p>
                  </a:txBody>
                  <a:tcPr marT="45725" marB="45725" marR="91450" marL="91450"/>
                </a:tc>
                <a:tc hMerge="1"/>
              </a:tr>
              <a:tr h="3847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t/>
                      </a:r>
                      <a:endParaRPr sz="1800" u="none" cap="none" strike="noStrike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r>
                        <a:rPr lang="en-US" sz="18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1% of training corpus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r>
                        <a:rPr lang="en-US" sz="18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1%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r>
                        <a:rPr lang="en-US" sz="18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10%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597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r>
                        <a:rPr lang="en-US" sz="18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BERT large / mBERT</a:t>
                      </a:r>
                      <a:endParaRPr sz="1800" u="none" cap="none" strike="noStrike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r>
                        <a:rPr b="0" lang="en-US" sz="18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28.6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r>
                        <a:rPr b="0" lang="en-US" sz="18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33.0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r>
                        <a:rPr b="0" lang="en-US" sz="18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72.8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447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r>
                        <a:rPr lang="en-US" sz="18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BERT large + MTB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r>
                        <a:rPr b="0" lang="en-US" sz="18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31.2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t/>
                      </a:r>
                      <a:endParaRPr b="0" sz="1800" u="none" cap="none" strike="noStrike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t/>
                      </a:r>
                      <a:endParaRPr b="0" sz="1800" u="none" cap="none" strike="noStrike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45725" marB="45725" marR="91450" marL="91450"/>
                </a:tc>
              </a:tr>
              <a:tr h="3297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r>
                        <a:rPr lang="en-US" sz="18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mBERT + Event Guided Denoising 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r>
                        <a:rPr b="1" lang="en-US" sz="18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33.3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r>
                        <a:rPr b="1" lang="en-US" sz="18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41.5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"/>
                        <a:buNone/>
                      </a:pPr>
                      <a:r>
                        <a:rPr b="1" lang="en-US" sz="1800" u="none" cap="none" strike="noStrike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76.8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B7CCE4"/>
                    </a:solidFill>
                  </a:tcPr>
                </a:tc>
              </a:tr>
            </a:tbl>
          </a:graphicData>
        </a:graphic>
      </p:graphicFrame>
      <p:sp>
        <p:nvSpPr>
          <p:cNvPr id="1507" name="Google Shape;1507;p262"/>
          <p:cNvSpPr txBox="1"/>
          <p:nvPr/>
        </p:nvSpPr>
        <p:spPr>
          <a:xfrm>
            <a:off x="2248799" y="3816570"/>
            <a:ext cx="787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Few-Shot F1 on SemEval 2010 Task 8, TAC KBP 2016</a:t>
            </a:r>
            <a:endParaRPr b="1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08" name="Google Shape;1508;p262"/>
          <p:cNvSpPr txBox="1"/>
          <p:nvPr/>
        </p:nvSpPr>
        <p:spPr>
          <a:xfrm>
            <a:off x="1424065" y="5454330"/>
            <a:ext cx="63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SOA</a:t>
            </a:r>
            <a:endParaRPr/>
          </a:p>
        </p:txBody>
      </p:sp>
      <p:sp>
        <p:nvSpPr>
          <p:cNvPr id="1509" name="Google Shape;1509;p262"/>
          <p:cNvSpPr/>
          <p:nvPr/>
        </p:nvSpPr>
        <p:spPr>
          <a:xfrm>
            <a:off x="9889927" y="5485106"/>
            <a:ext cx="234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300mil+ training ex</a:t>
            </a:r>
            <a:endParaRPr/>
          </a:p>
        </p:txBody>
      </p:sp>
      <p:sp>
        <p:nvSpPr>
          <p:cNvPr id="1510" name="Google Shape;1510;p262"/>
          <p:cNvSpPr/>
          <p:nvPr/>
        </p:nvSpPr>
        <p:spPr>
          <a:xfrm>
            <a:off x="9889925" y="5949450"/>
            <a:ext cx="209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70k</a:t>
            </a: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training ex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4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Google Shape;1515;p263"/>
          <p:cNvSpPr txBox="1"/>
          <p:nvPr>
            <p:ph type="title"/>
          </p:nvPr>
        </p:nvSpPr>
        <p:spPr>
          <a:xfrm>
            <a:off x="0" y="115889"/>
            <a:ext cx="12192000" cy="72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3200"/>
              <a:buFont typeface="Calibri"/>
              <a:buNone/>
            </a:pPr>
            <a:r>
              <a:rPr lang="en-US" sz="3200"/>
              <a:t>Extracting implicit relations – </a:t>
            </a:r>
            <a:br>
              <a:rPr lang="en-US" sz="3200"/>
            </a:br>
            <a:r>
              <a:rPr lang="en-US" sz="3200"/>
              <a:t>Topic Grouped Attention (TGA) Net</a:t>
            </a:r>
            <a:endParaRPr/>
          </a:p>
        </p:txBody>
      </p:sp>
      <p:sp>
        <p:nvSpPr>
          <p:cNvPr id="1516" name="Google Shape;1516;p263"/>
          <p:cNvSpPr/>
          <p:nvPr/>
        </p:nvSpPr>
        <p:spPr>
          <a:xfrm>
            <a:off x="561098" y="1260763"/>
            <a:ext cx="9739800" cy="9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5700" lIns="35700" spcFirstLastPara="1" rIns="35700" wrap="square" tIns="35700">
            <a:noAutofit/>
          </a:bodyPr>
          <a:lstStyle/>
          <a:p>
            <a:pPr indent="-312527" lvl="0" marL="31252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augment relation candidates with stance (neutral, positive, negative) scores meant to capture implicit valence </a:t>
            </a:r>
            <a:endParaRPr b="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17" name="Google Shape;1517;p263"/>
          <p:cNvSpPr txBox="1"/>
          <p:nvPr/>
        </p:nvSpPr>
        <p:spPr>
          <a:xfrm>
            <a:off x="3966541" y="5654866"/>
            <a:ext cx="4040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60925" spcFirstLastPara="1" rIns="60925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“Zero-Shot Stance Detection: A Dataset and Model </a:t>
            </a:r>
            <a:endParaRPr b="0" i="0" sz="3733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using Generalized Topic Representations,</a:t>
            </a:r>
            <a:endParaRPr b="0" i="0" sz="3733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EMNLP 2020: </a:t>
            </a:r>
            <a:r>
              <a:rPr b="0" i="0" lang="en-US" sz="1467" u="sng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link</a:t>
            </a:r>
            <a:endParaRPr b="0" i="0" sz="3733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Screen Shot 2020-12-11 at 1.55.10 AM.png" id="1518" name="Google Shape;1518;p2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00" y="2102975"/>
            <a:ext cx="5700896" cy="33360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20-12-11 at 2.00.10 AM.png" id="1519" name="Google Shape;1519;p2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3041" y="2942968"/>
            <a:ext cx="5361849" cy="1699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3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Google Shape;1524;p264"/>
          <p:cNvSpPr txBox="1"/>
          <p:nvPr>
            <p:ph type="title"/>
          </p:nvPr>
        </p:nvSpPr>
        <p:spPr>
          <a:xfrm>
            <a:off x="0" y="115889"/>
            <a:ext cx="12192000" cy="72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ct val="100000"/>
              <a:buFont typeface="Calibri"/>
              <a:buNone/>
            </a:pPr>
            <a:r>
              <a:rPr lang="en-US"/>
              <a:t>Results – TGA Net</a:t>
            </a:r>
            <a:endParaRPr/>
          </a:p>
        </p:txBody>
      </p:sp>
      <p:graphicFrame>
        <p:nvGraphicFramePr>
          <p:cNvPr id="1525" name="Google Shape;1525;p264"/>
          <p:cNvGraphicFramePr/>
          <p:nvPr/>
        </p:nvGraphicFramePr>
        <p:xfrm>
          <a:off x="985520" y="270347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{D739B70E-B09F-43CB-A184-9B3FDC08559D}</a:tableStyleId>
              </a:tblPr>
              <a:tblGrid>
                <a:gridCol w="2555250"/>
                <a:gridCol w="851750"/>
                <a:gridCol w="851750"/>
                <a:gridCol w="851750"/>
                <a:gridCol w="851750"/>
                <a:gridCol w="851750"/>
                <a:gridCol w="851750"/>
                <a:gridCol w="851750"/>
                <a:gridCol w="851750"/>
                <a:gridCol w="851750"/>
              </a:tblGrid>
              <a:tr h="3870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 u="none" cap="none" strike="noStrike"/>
                        <a:t>F1 All</a:t>
                      </a:r>
                      <a:endParaRPr/>
                    </a:p>
                  </a:txBody>
                  <a:tcPr marT="45725" marB="45725" marR="91450" marL="91450"/>
                </a:tc>
                <a:tc hMerge="1"/>
                <a:tc hMerge="1"/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 u="none" cap="none" strike="noStrike"/>
                        <a:t>F1 Zero-Shot</a:t>
                      </a:r>
                      <a:endParaRPr/>
                    </a:p>
                  </a:txBody>
                  <a:tcPr marT="45725" marB="45725" marR="91450" marL="91450"/>
                </a:tc>
                <a:tc hMerge="1"/>
                <a:tc hMerge="1"/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 u="none" cap="none" strike="noStrike"/>
                        <a:t>F1 Few-Shot</a:t>
                      </a:r>
                      <a:endParaRPr/>
                    </a:p>
                  </a:txBody>
                  <a:tcPr marT="45725" marB="45725" marR="91450" marL="91450"/>
                </a:tc>
                <a:tc hMerge="1"/>
                <a:tc hMerge="1"/>
              </a:tr>
              <a:tr h="3990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 u="none" cap="none" strike="noStrike"/>
                        <a:t>pro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 u="none" cap="none" strike="noStrike"/>
                        <a:t>con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 u="none" cap="none" strike="noStrike"/>
                        <a:t>all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 u="none" cap="none" strike="noStrike"/>
                        <a:t>pro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 u="none" cap="none" strike="noStrike"/>
                        <a:t>con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 u="none" cap="none" strike="noStrike"/>
                        <a:t>all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 u="none" cap="none" strike="noStrike"/>
                        <a:t>pro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 u="none" cap="none" strike="noStrike"/>
                        <a:t>con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 u="none" cap="none" strike="noStrike"/>
                        <a:t>all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4322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 u="none" cap="none" strike="noStrike"/>
                        <a:t>Cross-Net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0" lang="en-US" sz="1800" u="none" cap="none" strike="noStrike"/>
                        <a:t>.486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0" lang="en-US" sz="1800" u="none" cap="none" strike="noStrike"/>
                        <a:t>.471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0" lang="en-US" sz="1800" u="none" cap="none" strike="noStrike"/>
                        <a:t>.455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0" lang="en-US" sz="1800" u="none" cap="none" strike="noStrike"/>
                        <a:t>.462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0" lang="en-US" sz="1800" u="none" cap="none" strike="noStrike"/>
                        <a:t>.434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0" lang="en-US" sz="1800" u="none" cap="none" strike="noStrike"/>
                        <a:t>.434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0" lang="en-US" sz="1800" u="none" cap="none" strike="noStrike"/>
                        <a:t>.508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0" lang="en-US" sz="1800" u="none" cap="none" strike="noStrike"/>
                        <a:t>.505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0" lang="en-US" sz="1800" u="none" cap="none" strike="noStrike"/>
                        <a:t>.474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657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 u="none" cap="none" strike="noStrike"/>
                        <a:t>BERT-joint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0" lang="en-US" sz="1800" u="none" cap="none" strike="noStrike"/>
                        <a:t>.545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lang="en-US" sz="1800" u="none" cap="none" strike="noStrike"/>
                        <a:t>.591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0" lang="en-US" sz="1800" u="none" cap="none" strike="noStrike"/>
                        <a:t>.653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0" lang="en-US" sz="1800" u="none" cap="none" strike="noStrike"/>
                        <a:t>.546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0" lang="en-US" sz="1800" u="none" cap="none" strike="noStrike"/>
                        <a:t>.584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0" lang="en-US" sz="1800" u="none" cap="none" strike="noStrike"/>
                        <a:t>.661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0" lang="en-US" sz="1800" u="none" cap="none" strike="noStrike"/>
                        <a:t>.544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lang="en-US" sz="1800" u="none" cap="none" strike="noStrike"/>
                        <a:t>.597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0" lang="en-US" sz="1800" u="none" cap="none" strike="noStrike"/>
                        <a:t>.646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990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 u="none" cap="none" strike="noStrike"/>
                        <a:t>TGA Net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 u="none" cap="none" strike="noStrike"/>
                        <a:t>.573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0" lang="en-US" sz="1800" u="none" cap="none" strike="noStrike"/>
                        <a:t>.590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 u="none" cap="none" strike="noStrike"/>
                        <a:t>.665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 u="none" cap="none" strike="noStrike"/>
                        <a:t>.554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 u="none" cap="none" strike="noStrike"/>
                        <a:t>.585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 u="none" cap="none" strike="noStrike"/>
                        <a:t>.666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 u="none" cap="none" strike="noStrike"/>
                        <a:t>.589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0" lang="en-US" sz="1800" u="none" cap="none" strike="noStrike"/>
                        <a:t>.595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 u="none" cap="none" strike="noStrike"/>
                        <a:t>.663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B7CCE4"/>
                    </a:solidFill>
                  </a:tcPr>
                </a:tc>
              </a:tr>
            </a:tbl>
          </a:graphicData>
        </a:graphic>
      </p:graphicFrame>
      <p:sp>
        <p:nvSpPr>
          <p:cNvPr id="1526" name="Google Shape;1526;p264"/>
          <p:cNvSpPr txBox="1"/>
          <p:nvPr/>
        </p:nvSpPr>
        <p:spPr>
          <a:xfrm>
            <a:off x="182880" y="3494946"/>
            <a:ext cx="63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SOA</a:t>
            </a:r>
            <a:endParaRPr/>
          </a:p>
        </p:txBody>
      </p:sp>
      <p:sp>
        <p:nvSpPr>
          <p:cNvPr id="1527" name="Google Shape;1527;p264"/>
          <p:cNvSpPr txBox="1"/>
          <p:nvPr/>
        </p:nvSpPr>
        <p:spPr>
          <a:xfrm>
            <a:off x="3776777" y="2158481"/>
            <a:ext cx="4638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Macro-Averaged F1 on VAST Test Set</a:t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p265"/>
          <p:cNvSpPr txBox="1"/>
          <p:nvPr>
            <p:ph type="title"/>
          </p:nvPr>
        </p:nvSpPr>
        <p:spPr>
          <a:xfrm>
            <a:off x="0" y="115889"/>
            <a:ext cx="12192000" cy="720600"/>
          </a:xfrm>
          <a:prstGeom prst="rect">
            <a:avLst/>
          </a:prstGeom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/>
              <a:t>Multimodal Event Extraction and Argument Role Labeling</a:t>
            </a:r>
            <a:endParaRPr sz="3900"/>
          </a:p>
        </p:txBody>
      </p:sp>
      <p:sp>
        <p:nvSpPr>
          <p:cNvPr id="1533" name="Google Shape;1533;p265"/>
          <p:cNvSpPr txBox="1"/>
          <p:nvPr>
            <p:ph idx="1" type="body"/>
          </p:nvPr>
        </p:nvSpPr>
        <p:spPr>
          <a:xfrm>
            <a:off x="304800" y="1462375"/>
            <a:ext cx="5985900" cy="50910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320040" lvl="0" marL="457200" rtl="0" algn="l">
              <a:spcBef>
                <a:spcPts val="500"/>
              </a:spcBef>
              <a:spcAft>
                <a:spcPts val="0"/>
              </a:spcAft>
              <a:buSzPts val="1440"/>
              <a:buChar char="●"/>
            </a:pPr>
            <a:r>
              <a:rPr b="1" lang="en-US"/>
              <a:t>Multimodal event coreference:</a:t>
            </a:r>
            <a:endParaRPr b="1"/>
          </a:p>
          <a:p>
            <a:pPr indent="-320040" lvl="0" marL="914400" rtl="0" algn="l">
              <a:spcBef>
                <a:spcPts val="0"/>
              </a:spcBef>
              <a:spcAft>
                <a:spcPts val="0"/>
              </a:spcAft>
              <a:buSzPts val="1440"/>
              <a:buAutoNum type="arabicPeriod"/>
            </a:pPr>
            <a:r>
              <a:rPr lang="en-US"/>
              <a:t>Image and sentence have</a:t>
            </a:r>
            <a:r>
              <a:rPr b="1" lang="en-US"/>
              <a:t> high grounding score</a:t>
            </a:r>
            <a:endParaRPr b="1"/>
          </a:p>
          <a:p>
            <a:pPr indent="-320040" lvl="0" marL="914400" rtl="0" algn="l">
              <a:spcBef>
                <a:spcPts val="0"/>
              </a:spcBef>
              <a:spcAft>
                <a:spcPts val="0"/>
              </a:spcAft>
              <a:buSzPts val="1440"/>
              <a:buAutoNum type="arabicPeriod"/>
            </a:pPr>
            <a:r>
              <a:rPr b="1" lang="en-US"/>
              <a:t>Event type</a:t>
            </a:r>
            <a:r>
              <a:rPr lang="en-US"/>
              <a:t> detected by image and event mention in text are the </a:t>
            </a:r>
            <a:r>
              <a:rPr b="1" lang="en-US"/>
              <a:t>same</a:t>
            </a:r>
            <a:endParaRPr b="1"/>
          </a:p>
          <a:p>
            <a:pPr indent="-320040" lvl="0" marL="914400" rtl="0" algn="l">
              <a:spcBef>
                <a:spcPts val="0"/>
              </a:spcBef>
              <a:spcAft>
                <a:spcPts val="0"/>
              </a:spcAft>
              <a:buSzPts val="1440"/>
              <a:buAutoNum type="arabicPeriod"/>
            </a:pPr>
            <a:r>
              <a:rPr lang="en-US"/>
              <a:t>No </a:t>
            </a:r>
            <a:r>
              <a:rPr b="1" lang="en-US"/>
              <a:t>contradiction</a:t>
            </a:r>
            <a:r>
              <a:rPr lang="en-US"/>
              <a:t> in the entity types for the same argument role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4" name="Google Shape;1534;p265"/>
          <p:cNvSpPr txBox="1"/>
          <p:nvPr/>
        </p:nvSpPr>
        <p:spPr>
          <a:xfrm>
            <a:off x="428625" y="6024950"/>
            <a:ext cx="5544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Pratt, Sarah, et al. "Grounded Situation Recognition." </a:t>
            </a:r>
            <a:r>
              <a:rPr i="1"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ECCV 2020</a:t>
            </a: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lh3.googleusercontent.com/ZvhlOAa-rb2gA0remdFXoIGCAAw-6ZfIkaxxPZIIWt9VBUBr_P_2wqB1d37BBCj8Y784Z4JEyzzXqfHW-J1n_RuBCRymDnxE1n8gxX8Xrb8BTGY5-xel6LWpo7jT5vL-N2wmFBWpTUE" id="1535" name="Google Shape;1535;p2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27707" y="1429875"/>
            <a:ext cx="1992121" cy="15141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36" name="Google Shape;1536;p265"/>
          <p:cNvCxnSpPr>
            <a:stCxn id="1537" idx="0"/>
            <a:endCxn id="1535" idx="0"/>
          </p:cNvCxnSpPr>
          <p:nvPr/>
        </p:nvCxnSpPr>
        <p:spPr>
          <a:xfrm flipH="1" rot="-5400000">
            <a:off x="9538350" y="45064"/>
            <a:ext cx="600" cy="2770200"/>
          </a:xfrm>
          <a:prstGeom prst="curvedConnector3">
            <a:avLst>
              <a:gd fmla="val -39687500" name="adj1"/>
            </a:avLst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sp>
        <p:nvSpPr>
          <p:cNvPr id="1538" name="Google Shape;1538;p265"/>
          <p:cNvSpPr txBox="1"/>
          <p:nvPr/>
        </p:nvSpPr>
        <p:spPr>
          <a:xfrm>
            <a:off x="6039271" y="984367"/>
            <a:ext cx="286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67"/>
              <a:buFont typeface="Calibri"/>
              <a:buNone/>
            </a:pPr>
            <a:r>
              <a:rPr b="0" i="0" lang="en-US" sz="1867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(1) High grounding score</a:t>
            </a:r>
            <a:endParaRPr b="0" i="0" sz="1867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9" name="Google Shape;1539;p265"/>
          <p:cNvSpPr/>
          <p:nvPr/>
        </p:nvSpPr>
        <p:spPr>
          <a:xfrm>
            <a:off x="7021356" y="4185796"/>
            <a:ext cx="2264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Conflict.Demonstrate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0" name="Google Shape;1540;p265"/>
          <p:cNvSpPr txBox="1"/>
          <p:nvPr/>
        </p:nvSpPr>
        <p:spPr>
          <a:xfrm>
            <a:off x="8418846" y="3875364"/>
            <a:ext cx="2579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67"/>
              <a:buFont typeface="Calibri"/>
              <a:buNone/>
            </a:pPr>
            <a:r>
              <a:rPr b="0" i="0" lang="en-US" sz="1867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(2) Match event types</a:t>
            </a:r>
            <a:endParaRPr b="0" i="0" sz="1867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7" name="Google Shape;1537;p265"/>
          <p:cNvSpPr/>
          <p:nvPr/>
        </p:nvSpPr>
        <p:spPr>
          <a:xfrm>
            <a:off x="6825000" y="1429864"/>
            <a:ext cx="2657100" cy="15156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Tens of thousands of </a:t>
            </a:r>
            <a:r>
              <a:rPr b="0" i="0" lang="en-US" sz="1467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Russians</a:t>
            </a:r>
            <a:r>
              <a:rPr b="0" i="0" lang="en-US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have taken to the streets in the far eastern city of Khabarovsk to demand the release of their local governor...</a:t>
            </a:r>
            <a:endParaRPr b="0" i="0" sz="1467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1" name="Google Shape;1541;p265"/>
          <p:cNvSpPr/>
          <p:nvPr/>
        </p:nvSpPr>
        <p:spPr>
          <a:xfrm>
            <a:off x="7421169" y="3239829"/>
            <a:ext cx="1464900" cy="646500"/>
          </a:xfrm>
          <a:prstGeom prst="roundRect">
            <a:avLst>
              <a:gd fmla="val 7917" name="adj"/>
            </a:avLst>
          </a:prstGeom>
          <a:solidFill>
            <a:srgbClr val="FFF2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Text IE: UIUC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2" name="Google Shape;1542;p265"/>
          <p:cNvSpPr/>
          <p:nvPr/>
        </p:nvSpPr>
        <p:spPr>
          <a:xfrm>
            <a:off x="10191336" y="3241688"/>
            <a:ext cx="1464900" cy="646500"/>
          </a:xfrm>
          <a:prstGeom prst="roundRect">
            <a:avLst>
              <a:gd fmla="val 7917" name="adj"/>
            </a:avLst>
          </a:prstGeom>
          <a:solidFill>
            <a:srgbClr val="DDEAF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Visual IE: JSL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43" name="Google Shape;1543;p265"/>
          <p:cNvCxnSpPr>
            <a:stCxn id="1537" idx="2"/>
            <a:endCxn id="1541" idx="0"/>
          </p:cNvCxnSpPr>
          <p:nvPr/>
        </p:nvCxnSpPr>
        <p:spPr>
          <a:xfrm>
            <a:off x="8153550" y="2945464"/>
            <a:ext cx="0" cy="294300"/>
          </a:xfrm>
          <a:prstGeom prst="straightConnector1">
            <a:avLst/>
          </a:prstGeom>
          <a:noFill/>
          <a:ln cap="flat" cmpd="sng" w="15875">
            <a:solidFill>
              <a:srgbClr val="0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544" name="Google Shape;1544;p265"/>
          <p:cNvCxnSpPr>
            <a:stCxn id="1535" idx="2"/>
            <a:endCxn id="1542" idx="0"/>
          </p:cNvCxnSpPr>
          <p:nvPr/>
        </p:nvCxnSpPr>
        <p:spPr>
          <a:xfrm>
            <a:off x="10923768" y="2944018"/>
            <a:ext cx="0" cy="297600"/>
          </a:xfrm>
          <a:prstGeom prst="straightConnector1">
            <a:avLst/>
          </a:prstGeom>
          <a:noFill/>
          <a:ln cap="flat" cmpd="sng" w="15875">
            <a:solidFill>
              <a:srgbClr val="0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545" name="Google Shape;1545;p265"/>
          <p:cNvCxnSpPr>
            <a:stCxn id="1541" idx="2"/>
            <a:endCxn id="1539" idx="0"/>
          </p:cNvCxnSpPr>
          <p:nvPr/>
        </p:nvCxnSpPr>
        <p:spPr>
          <a:xfrm>
            <a:off x="8153619" y="3886329"/>
            <a:ext cx="0" cy="299400"/>
          </a:xfrm>
          <a:prstGeom prst="straightConnector1">
            <a:avLst/>
          </a:prstGeom>
          <a:noFill/>
          <a:ln cap="flat" cmpd="sng" w="15875">
            <a:solidFill>
              <a:srgbClr val="0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546" name="Google Shape;1546;p265"/>
          <p:cNvSpPr/>
          <p:nvPr/>
        </p:nvSpPr>
        <p:spPr>
          <a:xfrm>
            <a:off x="9799126" y="4185641"/>
            <a:ext cx="2264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Conflict.Demonstrate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47" name="Google Shape;1547;p265"/>
          <p:cNvCxnSpPr>
            <a:stCxn id="1542" idx="2"/>
            <a:endCxn id="1546" idx="0"/>
          </p:cNvCxnSpPr>
          <p:nvPr/>
        </p:nvCxnSpPr>
        <p:spPr>
          <a:xfrm>
            <a:off x="10923786" y="3888188"/>
            <a:ext cx="7500" cy="297600"/>
          </a:xfrm>
          <a:prstGeom prst="straightConnector1">
            <a:avLst/>
          </a:prstGeom>
          <a:noFill/>
          <a:ln cap="flat" cmpd="sng" w="15875">
            <a:solidFill>
              <a:srgbClr val="0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548" name="Google Shape;1548;p265"/>
          <p:cNvCxnSpPr>
            <a:stCxn id="1539" idx="3"/>
            <a:endCxn id="1546" idx="1"/>
          </p:cNvCxnSpPr>
          <p:nvPr/>
        </p:nvCxnSpPr>
        <p:spPr>
          <a:xfrm flipH="1" rot="10800000">
            <a:off x="9285756" y="4354846"/>
            <a:ext cx="513300" cy="300"/>
          </a:xfrm>
          <a:prstGeom prst="straightConnector1">
            <a:avLst/>
          </a:prstGeom>
          <a:noFill/>
          <a:ln cap="flat" cmpd="sng" w="15875">
            <a:solidFill>
              <a:srgbClr val="FF0000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sp>
        <p:nvSpPr>
          <p:cNvPr id="1549" name="Google Shape;1549;p265"/>
          <p:cNvSpPr/>
          <p:nvPr/>
        </p:nvSpPr>
        <p:spPr>
          <a:xfrm>
            <a:off x="4704747" y="4185641"/>
            <a:ext cx="2264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Event type: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0" name="Google Shape;1550;p265"/>
          <p:cNvSpPr/>
          <p:nvPr/>
        </p:nvSpPr>
        <p:spPr>
          <a:xfrm>
            <a:off x="4714345" y="4648852"/>
            <a:ext cx="2264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Argument role: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1" name="Google Shape;1551;p265"/>
          <p:cNvSpPr/>
          <p:nvPr/>
        </p:nvSpPr>
        <p:spPr>
          <a:xfrm>
            <a:off x="6628468" y="4646856"/>
            <a:ext cx="1529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Demonstrator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2" name="Google Shape;1552;p265"/>
          <p:cNvSpPr/>
          <p:nvPr/>
        </p:nvSpPr>
        <p:spPr>
          <a:xfrm>
            <a:off x="8230777" y="4648795"/>
            <a:ext cx="696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Place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3" name="Google Shape;1553;p265"/>
          <p:cNvSpPr/>
          <p:nvPr/>
        </p:nvSpPr>
        <p:spPr>
          <a:xfrm>
            <a:off x="5006453" y="5107504"/>
            <a:ext cx="1680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Entity mention:</a:t>
            </a:r>
            <a:endParaRPr/>
          </a:p>
        </p:txBody>
      </p:sp>
      <p:sp>
        <p:nvSpPr>
          <p:cNvPr id="1554" name="Google Shape;1554;p265"/>
          <p:cNvSpPr/>
          <p:nvPr/>
        </p:nvSpPr>
        <p:spPr>
          <a:xfrm>
            <a:off x="5185209" y="5566219"/>
            <a:ext cx="1303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Entity type:</a:t>
            </a:r>
            <a:endParaRPr/>
          </a:p>
        </p:txBody>
      </p:sp>
      <p:sp>
        <p:nvSpPr>
          <p:cNvPr id="1555" name="Google Shape;1555;p265"/>
          <p:cNvSpPr/>
          <p:nvPr/>
        </p:nvSpPr>
        <p:spPr>
          <a:xfrm>
            <a:off x="9287591" y="4648950"/>
            <a:ext cx="1529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Demonstrator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6" name="Google Shape;1556;p265"/>
          <p:cNvSpPr/>
          <p:nvPr/>
        </p:nvSpPr>
        <p:spPr>
          <a:xfrm>
            <a:off x="10705195" y="4648795"/>
            <a:ext cx="1518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VisualDisplay</a:t>
            </a:r>
            <a:endParaRPr b="1" i="0" sz="16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57" name="Google Shape;1557;p265"/>
          <p:cNvCxnSpPr>
            <a:stCxn id="1539" idx="2"/>
          </p:cNvCxnSpPr>
          <p:nvPr/>
        </p:nvCxnSpPr>
        <p:spPr>
          <a:xfrm flipH="1">
            <a:off x="7882956" y="4524496"/>
            <a:ext cx="270600" cy="143400"/>
          </a:xfrm>
          <a:prstGeom prst="straightConnector1">
            <a:avLst/>
          </a:prstGeom>
          <a:noFill/>
          <a:ln cap="flat" cmpd="sng" w="15875">
            <a:solidFill>
              <a:srgbClr val="0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558" name="Google Shape;1558;p265"/>
          <p:cNvCxnSpPr>
            <a:stCxn id="1539" idx="2"/>
          </p:cNvCxnSpPr>
          <p:nvPr/>
        </p:nvCxnSpPr>
        <p:spPr>
          <a:xfrm>
            <a:off x="8153556" y="4524496"/>
            <a:ext cx="216900" cy="143400"/>
          </a:xfrm>
          <a:prstGeom prst="straightConnector1">
            <a:avLst/>
          </a:prstGeom>
          <a:noFill/>
          <a:ln cap="flat" cmpd="sng" w="15875">
            <a:solidFill>
              <a:srgbClr val="0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559" name="Google Shape;1559;p265"/>
          <p:cNvCxnSpPr>
            <a:stCxn id="1546" idx="2"/>
          </p:cNvCxnSpPr>
          <p:nvPr/>
        </p:nvCxnSpPr>
        <p:spPr>
          <a:xfrm flipH="1">
            <a:off x="10540426" y="4524341"/>
            <a:ext cx="390900" cy="213600"/>
          </a:xfrm>
          <a:prstGeom prst="straightConnector1">
            <a:avLst/>
          </a:prstGeom>
          <a:noFill/>
          <a:ln cap="flat" cmpd="sng" w="15875">
            <a:solidFill>
              <a:srgbClr val="0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560" name="Google Shape;1560;p265"/>
          <p:cNvCxnSpPr>
            <a:stCxn id="1546" idx="2"/>
          </p:cNvCxnSpPr>
          <p:nvPr/>
        </p:nvCxnSpPr>
        <p:spPr>
          <a:xfrm>
            <a:off x="10931326" y="4524341"/>
            <a:ext cx="399000" cy="213600"/>
          </a:xfrm>
          <a:prstGeom prst="straightConnector1">
            <a:avLst/>
          </a:prstGeom>
          <a:noFill/>
          <a:ln cap="flat" cmpd="sng" w="15875">
            <a:solidFill>
              <a:srgbClr val="0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561" name="Google Shape;1561;p265"/>
          <p:cNvSpPr/>
          <p:nvPr/>
        </p:nvSpPr>
        <p:spPr>
          <a:xfrm>
            <a:off x="6982358" y="5126754"/>
            <a:ext cx="92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Russian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2" name="Google Shape;1562;p265"/>
          <p:cNvSpPr/>
          <p:nvPr/>
        </p:nvSpPr>
        <p:spPr>
          <a:xfrm>
            <a:off x="8177877" y="5126754"/>
            <a:ext cx="801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streets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3" name="Google Shape;1563;p2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57730" y="5075487"/>
            <a:ext cx="877739" cy="506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4" name="Google Shape;1564;p2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001635" y="5075487"/>
            <a:ext cx="925483" cy="506580"/>
          </a:xfrm>
          <a:prstGeom prst="rect">
            <a:avLst/>
          </a:prstGeom>
          <a:noFill/>
          <a:ln>
            <a:noFill/>
          </a:ln>
        </p:spPr>
      </p:pic>
      <p:sp>
        <p:nvSpPr>
          <p:cNvPr id="1565" name="Google Shape;1565;p265"/>
          <p:cNvSpPr/>
          <p:nvPr/>
        </p:nvSpPr>
        <p:spPr>
          <a:xfrm>
            <a:off x="7141856" y="5585469"/>
            <a:ext cx="604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6" name="Google Shape;1566;p265"/>
          <p:cNvSpPr/>
          <p:nvPr/>
        </p:nvSpPr>
        <p:spPr>
          <a:xfrm>
            <a:off x="8276461" y="5585406"/>
            <a:ext cx="593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FAC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7" name="Google Shape;1567;p265"/>
          <p:cNvSpPr/>
          <p:nvPr/>
        </p:nvSpPr>
        <p:spPr>
          <a:xfrm>
            <a:off x="9694272" y="5582100"/>
            <a:ext cx="604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8" name="Google Shape;1568;p265"/>
          <p:cNvSpPr/>
          <p:nvPr/>
        </p:nvSpPr>
        <p:spPr>
          <a:xfrm>
            <a:off x="11123304" y="5582067"/>
            <a:ext cx="663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69" name="Google Shape;1569;p265"/>
          <p:cNvCxnSpPr>
            <a:stCxn id="1565" idx="2"/>
            <a:endCxn id="1567" idx="2"/>
          </p:cNvCxnSpPr>
          <p:nvPr/>
        </p:nvCxnSpPr>
        <p:spPr>
          <a:xfrm rot="-5400000">
            <a:off x="8718806" y="4646319"/>
            <a:ext cx="3300" cy="2552400"/>
          </a:xfrm>
          <a:prstGeom prst="curvedConnector3">
            <a:avLst>
              <a:gd fmla="val -7215909" name="adj1"/>
            </a:avLst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sp>
        <p:nvSpPr>
          <p:cNvPr id="1570" name="Google Shape;1570;p265"/>
          <p:cNvSpPr txBox="1"/>
          <p:nvPr/>
        </p:nvSpPr>
        <p:spPr>
          <a:xfrm>
            <a:off x="7549499" y="6076285"/>
            <a:ext cx="306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67"/>
              <a:buFont typeface="Calibri"/>
              <a:buNone/>
            </a:pPr>
            <a:r>
              <a:rPr b="0" i="0" lang="en-US" sz="1867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(3) No conflict on entity type</a:t>
            </a:r>
            <a:endParaRPr b="0" i="0" sz="1867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4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p266"/>
          <p:cNvSpPr txBox="1"/>
          <p:nvPr>
            <p:ph type="title"/>
          </p:nvPr>
        </p:nvSpPr>
        <p:spPr>
          <a:xfrm>
            <a:off x="0" y="115889"/>
            <a:ext cx="12192000" cy="720600"/>
          </a:xfrm>
          <a:prstGeom prst="rect">
            <a:avLst/>
          </a:prstGeom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Statistics for event extraction / coreference</a:t>
            </a:r>
            <a:endParaRPr/>
          </a:p>
        </p:txBody>
      </p:sp>
      <p:sp>
        <p:nvSpPr>
          <p:cNvPr id="1576" name="Google Shape;1576;p266"/>
          <p:cNvSpPr txBox="1"/>
          <p:nvPr>
            <p:ph idx="1" type="body"/>
          </p:nvPr>
        </p:nvSpPr>
        <p:spPr>
          <a:xfrm>
            <a:off x="304800" y="1133475"/>
            <a:ext cx="6906300" cy="54198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320040" lvl="0" marL="457200" rtl="0" algn="l">
              <a:spcBef>
                <a:spcPts val="500"/>
              </a:spcBef>
              <a:spcAft>
                <a:spcPts val="0"/>
              </a:spcAft>
              <a:buSzPts val="1440"/>
              <a:buChar char="●"/>
            </a:pPr>
            <a:r>
              <a:rPr b="1" lang="en-US"/>
              <a:t>Image event detected:</a:t>
            </a:r>
            <a:endParaRPr b="1"/>
          </a:p>
          <a:p>
            <a:pPr indent="-320040" lvl="1" marL="914400" rtl="0" algn="l">
              <a:spcBef>
                <a:spcPts val="0"/>
              </a:spcBef>
              <a:spcAft>
                <a:spcPts val="0"/>
              </a:spcAft>
              <a:buSzPts val="1440"/>
              <a:buChar char="●"/>
            </a:pPr>
            <a:r>
              <a:rPr lang="en-US"/>
              <a:t>Out of 2K news article (with 6K images), we detected 707 events</a:t>
            </a:r>
            <a:endParaRPr/>
          </a:p>
          <a:p>
            <a:pPr indent="-320040" lvl="0" marL="457200" rtl="0" algn="l">
              <a:spcBef>
                <a:spcPts val="0"/>
              </a:spcBef>
              <a:spcAft>
                <a:spcPts val="0"/>
              </a:spcAft>
              <a:buSzPts val="1440"/>
              <a:buChar char="●"/>
            </a:pPr>
            <a:r>
              <a:rPr b="1" lang="en-US"/>
              <a:t>Event coreference:</a:t>
            </a:r>
            <a:endParaRPr b="1"/>
          </a:p>
          <a:p>
            <a:pPr indent="-320040" lvl="1" marL="914400" rtl="0" algn="l">
              <a:spcBef>
                <a:spcPts val="0"/>
              </a:spcBef>
              <a:spcAft>
                <a:spcPts val="0"/>
              </a:spcAft>
              <a:buSzPts val="1440"/>
              <a:buChar char="●"/>
            </a:pPr>
            <a:r>
              <a:rPr lang="en-US"/>
              <a:t>206 multimodal event coreference pairs</a:t>
            </a:r>
            <a:endParaRPr/>
          </a:p>
          <a:p>
            <a:pPr indent="-320040" lvl="1" marL="914400" rtl="0" algn="l">
              <a:spcBef>
                <a:spcPts val="0"/>
              </a:spcBef>
              <a:spcAft>
                <a:spcPts val="0"/>
              </a:spcAft>
              <a:buSzPts val="1440"/>
              <a:buChar char="●"/>
            </a:pPr>
            <a:r>
              <a:rPr lang="en-US"/>
              <a:t>54 coreference pairs with additional arguments besides text</a:t>
            </a:r>
            <a:endParaRPr/>
          </a:p>
          <a:p>
            <a:pPr indent="-320040" lvl="1" marL="914400" rtl="0" algn="l">
              <a:spcBef>
                <a:spcPts val="0"/>
              </a:spcBef>
              <a:spcAft>
                <a:spcPts val="0"/>
              </a:spcAft>
              <a:buSzPts val="1440"/>
              <a:buChar char="●"/>
            </a:pPr>
            <a:r>
              <a:rPr lang="en-US"/>
              <a:t>With 94 additional arguments detected.</a:t>
            </a:r>
            <a:endParaRPr/>
          </a:p>
          <a:p>
            <a:pPr indent="-320040" lvl="0" marL="457200" rtl="0" algn="l">
              <a:spcBef>
                <a:spcPts val="0"/>
              </a:spcBef>
              <a:spcAft>
                <a:spcPts val="0"/>
              </a:spcAft>
              <a:buSzPts val="1440"/>
              <a:buChar char="●"/>
            </a:pPr>
            <a:r>
              <a:rPr b="1" lang="en-US"/>
              <a:t>Precision:</a:t>
            </a:r>
            <a:endParaRPr b="1"/>
          </a:p>
          <a:p>
            <a:pPr indent="-320040" lvl="1" marL="914400" rtl="0" algn="l">
              <a:spcBef>
                <a:spcPts val="0"/>
              </a:spcBef>
              <a:spcAft>
                <a:spcPts val="0"/>
              </a:spcAft>
              <a:buSzPts val="1440"/>
              <a:buChar char="●"/>
            </a:pPr>
            <a:r>
              <a:rPr lang="en-US"/>
              <a:t>62% of the events are fully correct</a:t>
            </a:r>
            <a:endParaRPr/>
          </a:p>
          <a:p>
            <a:pPr indent="-320039" lvl="2" marL="1371600" rtl="0" algn="l">
              <a:spcBef>
                <a:spcPts val="0"/>
              </a:spcBef>
              <a:spcAft>
                <a:spcPts val="0"/>
              </a:spcAft>
              <a:buSzPts val="1440"/>
              <a:buChar char="●"/>
            </a:pPr>
            <a:r>
              <a:rPr lang="en-US"/>
              <a:t>Both text event, image event, and coreference</a:t>
            </a:r>
            <a:endParaRPr/>
          </a:p>
        </p:txBody>
      </p:sp>
      <p:sp>
        <p:nvSpPr>
          <p:cNvPr id="1577" name="Google Shape;1577;p266"/>
          <p:cNvSpPr/>
          <p:nvPr/>
        </p:nvSpPr>
        <p:spPr>
          <a:xfrm>
            <a:off x="10047703" y="1421862"/>
            <a:ext cx="1189500" cy="1189500"/>
          </a:xfrm>
          <a:prstGeom prst="ellipse">
            <a:avLst/>
          </a:prstGeom>
          <a:solidFill>
            <a:srgbClr val="DDEAF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707</a:t>
            </a:r>
            <a:endParaRPr b="0" i="0" sz="2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8" name="Google Shape;1578;p266"/>
          <p:cNvSpPr/>
          <p:nvPr/>
        </p:nvSpPr>
        <p:spPr>
          <a:xfrm>
            <a:off x="8359978" y="1419031"/>
            <a:ext cx="1192200" cy="1192200"/>
          </a:xfrm>
          <a:prstGeom prst="ellipse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4022</a:t>
            </a:r>
            <a:endParaRPr/>
          </a:p>
        </p:txBody>
      </p:sp>
      <p:sp>
        <p:nvSpPr>
          <p:cNvPr id="1579" name="Google Shape;1579;p266"/>
          <p:cNvSpPr txBox="1"/>
          <p:nvPr/>
        </p:nvSpPr>
        <p:spPr>
          <a:xfrm>
            <a:off x="8562164" y="1587497"/>
            <a:ext cx="776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Calibri"/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0" name="Google Shape;1580;p266"/>
          <p:cNvSpPr txBox="1"/>
          <p:nvPr/>
        </p:nvSpPr>
        <p:spPr>
          <a:xfrm>
            <a:off x="8098565" y="1013065"/>
            <a:ext cx="1389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Calibri"/>
              <a:buNone/>
            </a:pPr>
            <a:r>
              <a:rPr b="0" i="0" lang="en-US" sz="1867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Text event</a:t>
            </a:r>
            <a:endParaRPr b="0" i="0" sz="1867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1" name="Google Shape;1581;p266"/>
          <p:cNvSpPr txBox="1"/>
          <p:nvPr/>
        </p:nvSpPr>
        <p:spPr>
          <a:xfrm>
            <a:off x="9525392" y="1013065"/>
            <a:ext cx="270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Calibri"/>
              <a:buNone/>
            </a:pPr>
            <a:r>
              <a:rPr b="0" i="0" lang="en-US" sz="1867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Visual event </a:t>
            </a:r>
            <a:r>
              <a:rPr b="0" i="0" lang="en-US" sz="1467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(60% precision)</a:t>
            </a:r>
            <a:endParaRPr b="0" i="0" sz="1467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2" name="Google Shape;1582;p266"/>
          <p:cNvSpPr txBox="1"/>
          <p:nvPr/>
        </p:nvSpPr>
        <p:spPr>
          <a:xfrm>
            <a:off x="7311437" y="4309713"/>
            <a:ext cx="2018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Calibri"/>
              <a:buNone/>
            </a:pPr>
            <a:r>
              <a:rPr b="0" i="0" lang="en-US" sz="1867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Coreference Multimodal event</a:t>
            </a:r>
            <a:endParaRPr b="0" i="0" sz="1867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3" name="Google Shape;1583;p266"/>
          <p:cNvSpPr/>
          <p:nvPr/>
        </p:nvSpPr>
        <p:spPr>
          <a:xfrm>
            <a:off x="10073268" y="4381732"/>
            <a:ext cx="1777500" cy="3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Calibri"/>
              <a:buNone/>
            </a:pPr>
            <a:r>
              <a:rPr b="0" i="0" lang="en-US" sz="1467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62% precision</a:t>
            </a:r>
            <a:endParaRPr b="0" i="0" sz="1467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4" name="Google Shape;1584;p266"/>
          <p:cNvSpPr txBox="1"/>
          <p:nvPr/>
        </p:nvSpPr>
        <p:spPr>
          <a:xfrm>
            <a:off x="10225592" y="1587397"/>
            <a:ext cx="650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Calibri"/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5" name="Google Shape;1585;p266"/>
          <p:cNvSpPr/>
          <p:nvPr/>
        </p:nvSpPr>
        <p:spPr>
          <a:xfrm>
            <a:off x="9233381" y="4083103"/>
            <a:ext cx="1072200" cy="1072200"/>
          </a:xfrm>
          <a:prstGeom prst="ellipse">
            <a:avLst/>
          </a:prstGeom>
          <a:solidFill>
            <a:srgbClr val="E1EF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206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6" name="Google Shape;1586;p266"/>
          <p:cNvSpPr/>
          <p:nvPr/>
        </p:nvSpPr>
        <p:spPr>
          <a:xfrm>
            <a:off x="9029551" y="2933946"/>
            <a:ext cx="1464900" cy="646500"/>
          </a:xfrm>
          <a:prstGeom prst="roundRect">
            <a:avLst>
              <a:gd fmla="val 7917" name="adj"/>
            </a:avLst>
          </a:prstGeom>
          <a:solidFill>
            <a:srgbClr val="F7CAA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Coreference matching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87" name="Google Shape;1587;p266"/>
          <p:cNvCxnSpPr/>
          <p:nvPr/>
        </p:nvCxnSpPr>
        <p:spPr>
          <a:xfrm>
            <a:off x="9233381" y="2494571"/>
            <a:ext cx="318900" cy="451500"/>
          </a:xfrm>
          <a:prstGeom prst="straightConnector1">
            <a:avLst/>
          </a:prstGeom>
          <a:noFill/>
          <a:ln cap="flat" cmpd="sng" w="15875">
            <a:solidFill>
              <a:srgbClr val="0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588" name="Google Shape;1588;p266"/>
          <p:cNvCxnSpPr/>
          <p:nvPr/>
        </p:nvCxnSpPr>
        <p:spPr>
          <a:xfrm flipH="1">
            <a:off x="9992079" y="2494571"/>
            <a:ext cx="313500" cy="451500"/>
          </a:xfrm>
          <a:prstGeom prst="straightConnector1">
            <a:avLst/>
          </a:prstGeom>
          <a:noFill/>
          <a:ln cap="flat" cmpd="sng" w="15875">
            <a:solidFill>
              <a:srgbClr val="0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589" name="Google Shape;1589;p266"/>
          <p:cNvCxnSpPr>
            <a:stCxn id="1586" idx="2"/>
            <a:endCxn id="1585" idx="0"/>
          </p:cNvCxnSpPr>
          <p:nvPr/>
        </p:nvCxnSpPr>
        <p:spPr>
          <a:xfrm>
            <a:off x="9762001" y="3580446"/>
            <a:ext cx="7500" cy="502800"/>
          </a:xfrm>
          <a:prstGeom prst="straightConnector1">
            <a:avLst/>
          </a:prstGeom>
          <a:noFill/>
          <a:ln cap="flat" cmpd="sng" w="15875">
            <a:solidFill>
              <a:srgbClr val="0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590" name="Google Shape;1590;p266"/>
          <p:cNvCxnSpPr/>
          <p:nvPr/>
        </p:nvCxnSpPr>
        <p:spPr>
          <a:xfrm>
            <a:off x="9769480" y="5155301"/>
            <a:ext cx="0" cy="416400"/>
          </a:xfrm>
          <a:prstGeom prst="straightConnector1">
            <a:avLst/>
          </a:prstGeom>
          <a:noFill/>
          <a:ln cap="flat" cmpd="sng" w="15875">
            <a:solidFill>
              <a:srgbClr val="0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591" name="Google Shape;1591;p266"/>
          <p:cNvSpPr txBox="1"/>
          <p:nvPr/>
        </p:nvSpPr>
        <p:spPr>
          <a:xfrm>
            <a:off x="7095608" y="5571738"/>
            <a:ext cx="2297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Calibri"/>
              <a:buNone/>
            </a:pPr>
            <a:r>
              <a:rPr b="0" i="0" lang="en-US" sz="1867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Events with additional argument</a:t>
            </a:r>
            <a:endParaRPr b="0" i="0" sz="1867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2" name="Google Shape;1592;p266"/>
          <p:cNvSpPr/>
          <p:nvPr/>
        </p:nvSpPr>
        <p:spPr>
          <a:xfrm>
            <a:off x="9351976" y="5561086"/>
            <a:ext cx="819900" cy="819900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54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3" name="Google Shape;1593;p266"/>
          <p:cNvSpPr txBox="1"/>
          <p:nvPr/>
        </p:nvSpPr>
        <p:spPr>
          <a:xfrm>
            <a:off x="9992128" y="5688127"/>
            <a:ext cx="2297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Calibri"/>
              <a:buNone/>
            </a:pPr>
            <a:r>
              <a:rPr b="0" i="0" lang="en-US" sz="1867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With 94 additional argument</a:t>
            </a:r>
            <a:endParaRPr b="0" i="0" sz="1867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7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p267"/>
          <p:cNvSpPr txBox="1"/>
          <p:nvPr>
            <p:ph type="title"/>
          </p:nvPr>
        </p:nvSpPr>
        <p:spPr>
          <a:xfrm>
            <a:off x="0" y="115889"/>
            <a:ext cx="12192000" cy="720600"/>
          </a:xfrm>
          <a:prstGeom prst="rect">
            <a:avLst/>
          </a:prstGeom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Examples for events with new visual argument</a:t>
            </a:r>
            <a:endParaRPr/>
          </a:p>
        </p:txBody>
      </p:sp>
      <p:pic>
        <p:nvPicPr>
          <p:cNvPr id="1599" name="Google Shape;1599;p2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92427" y="1308068"/>
            <a:ext cx="2332058" cy="1553035"/>
          </a:xfrm>
          <a:prstGeom prst="rect">
            <a:avLst/>
          </a:prstGeom>
          <a:noFill/>
          <a:ln>
            <a:noFill/>
          </a:ln>
        </p:spPr>
      </p:pic>
      <p:sp>
        <p:nvSpPr>
          <p:cNvPr id="1600" name="Google Shape;1600;p267"/>
          <p:cNvSpPr/>
          <p:nvPr/>
        </p:nvSpPr>
        <p:spPr>
          <a:xfrm>
            <a:off x="275148" y="1524009"/>
            <a:ext cx="3113700" cy="1133100"/>
          </a:xfrm>
          <a:prstGeom prst="roundRect">
            <a:avLst>
              <a:gd fmla="val 3711" name="adj"/>
            </a:avLst>
          </a:prstGeom>
          <a:solidFill>
            <a:srgbClr val="F2F2F2"/>
          </a:solidFill>
          <a:ln cap="flat" cmpd="sng" w="12700">
            <a:solidFill>
              <a:srgbClr val="7F7F7F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60975" lIns="121900" spcFirstLastPara="1" rIns="121900" wrap="square" tIns="609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Venezuelan opposition activists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protest against the government of President Nicolas Maduro in the capital Caracas on May 15 2017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1" name="Google Shape;1601;p267"/>
          <p:cNvSpPr/>
          <p:nvPr/>
        </p:nvSpPr>
        <p:spPr>
          <a:xfrm>
            <a:off x="275146" y="3056400"/>
            <a:ext cx="5777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Conflict.Demonstrate.MarchProtestPoliticalGathering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602" name="Google Shape;1602;p267"/>
          <p:cNvGraphicFramePr/>
          <p:nvPr/>
        </p:nvGraphicFramePr>
        <p:xfrm>
          <a:off x="275158" y="362088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{1102E995-8654-4EB7-864D-D2C41575021A}</a:tableStyleId>
              </a:tblPr>
              <a:tblGrid>
                <a:gridCol w="1161175"/>
                <a:gridCol w="1412225"/>
                <a:gridCol w="1458275"/>
                <a:gridCol w="1473700"/>
              </a:tblGrid>
              <a:tr h="319375">
                <a:tc>
                  <a:txBody>
                    <a:bodyPr/>
                    <a:lstStyle/>
                    <a:p>
                      <a:pPr indent="0" lvl="1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t/>
                      </a:r>
                      <a:endParaRPr b="0" sz="1500" u="none" cap="none" strike="noStrike"/>
                    </a:p>
                  </a:txBody>
                  <a:tcPr marT="45725" marB="45725" marR="91475" marL="914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t/>
                      </a:r>
                      <a:endParaRPr b="1" sz="1500"/>
                    </a:p>
                  </a:txBody>
                  <a:tcPr marT="45725" marB="45725" marR="91475" marL="914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b="0" lang="en-US" sz="1500">
                          <a:solidFill>
                            <a:srgbClr val="000000"/>
                          </a:solidFill>
                        </a:rPr>
                        <a:t>Entity mention</a:t>
                      </a:r>
                      <a:endParaRPr sz="1500"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75" marL="914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b="0" lang="en-US" sz="1500">
                          <a:solidFill>
                            <a:srgbClr val="000000"/>
                          </a:solidFill>
                        </a:rPr>
                        <a:t>Entity type</a:t>
                      </a:r>
                      <a:endParaRPr sz="1500"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75" marL="914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</a:tr>
              <a:tr h="319375">
                <a:tc rowSpan="5">
                  <a:txBody>
                    <a:bodyPr/>
                    <a:lstStyle/>
                    <a:p>
                      <a:pPr indent="0" lvl="1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b="1" lang="en-US" sz="1500" u="none" cap="none" strike="noStrike"/>
                        <a:t>Text</a:t>
                      </a:r>
                      <a:endParaRPr sz="1500"/>
                    </a:p>
                    <a:p>
                      <a:pPr indent="0" lvl="1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b="1" lang="en-US" sz="1500" u="none" cap="none" strike="noStrike"/>
                        <a:t>Arguments</a:t>
                      </a:r>
                      <a:endParaRPr sz="1500"/>
                    </a:p>
                    <a:p>
                      <a:pPr indent="0" lvl="1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t/>
                      </a:r>
                      <a:endParaRPr b="1" sz="1500" u="none" cap="none" strike="noStrike"/>
                    </a:p>
                    <a:p>
                      <a:pPr indent="0" lvl="1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t/>
                      </a:r>
                      <a:endParaRPr b="1" sz="1500" u="none" cap="none" strike="noStrike"/>
                    </a:p>
                    <a:p>
                      <a:pPr indent="0" lvl="1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b="1" lang="en-US" sz="1500" u="none" cap="none" strike="noStrike"/>
                        <a:t>Image </a:t>
                      </a:r>
                      <a:endParaRPr sz="1500"/>
                    </a:p>
                    <a:p>
                      <a:pPr indent="0" lvl="1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b="1" lang="en-US" sz="1500" u="none" cap="none" strike="noStrike"/>
                        <a:t>Arguments</a:t>
                      </a:r>
                      <a:endParaRPr b="0" sz="1500" u="none" cap="none" strike="noStrike"/>
                    </a:p>
                  </a:txBody>
                  <a:tcPr marT="45725" marB="45725" marR="91475" marL="914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ts val="1500"/>
                        <a:buFont typeface="Calibri"/>
                        <a:buNone/>
                      </a:pPr>
                      <a:r>
                        <a:rPr b="1" lang="en-US" sz="1500">
                          <a:solidFill>
                            <a:srgbClr val="00B050"/>
                          </a:solidFill>
                        </a:rPr>
                        <a:t>Demonstrator</a:t>
                      </a:r>
                      <a:endParaRPr sz="1500"/>
                    </a:p>
                  </a:txBody>
                  <a:tcPr marT="45725" marB="45725" marR="91475" marL="914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lang="en-US" sz="1500"/>
                        <a:t>Venezuelan opposition activists</a:t>
                      </a:r>
                      <a:endParaRPr b="0" sz="1500"/>
                    </a:p>
                  </a:txBody>
                  <a:tcPr marT="45725" marB="45725" marR="91475" marL="914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lang="en-US" sz="1500"/>
                        <a:t>PER. Protester</a:t>
                      </a:r>
                      <a:endParaRPr b="0" sz="1500"/>
                    </a:p>
                  </a:txBody>
                  <a:tcPr marT="45725" marB="45725" marR="91475" marL="914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</a:tr>
              <a:tr h="31937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b="1" lang="en-US" sz="1500"/>
                        <a:t>Place</a:t>
                      </a:r>
                      <a:endParaRPr b="1" sz="1500"/>
                    </a:p>
                  </a:txBody>
                  <a:tcPr marT="45725" marB="45725" marR="91475" marL="914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lang="en-US" sz="1500"/>
                        <a:t>Caracas</a:t>
                      </a:r>
                      <a:endParaRPr b="0" sz="1500"/>
                    </a:p>
                  </a:txBody>
                  <a:tcPr marT="45725" marB="45725" marR="91475" marL="914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lang="en-US" sz="1500"/>
                        <a:t>GPE.UrbanArea </a:t>
                      </a:r>
                      <a:endParaRPr b="0" sz="1500"/>
                    </a:p>
                  </a:txBody>
                  <a:tcPr marT="45725" marB="45725" marR="91475" marL="914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</a:tr>
              <a:tr h="177800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ts val="1500"/>
                        <a:buFont typeface="Calibri"/>
                        <a:buNone/>
                      </a:pPr>
                      <a:r>
                        <a:rPr b="1" lang="en-US" sz="1500">
                          <a:solidFill>
                            <a:srgbClr val="00B050"/>
                          </a:solidFill>
                        </a:rPr>
                        <a:t>Demonstrator</a:t>
                      </a:r>
                      <a:endParaRPr b="1" sz="1500">
                        <a:solidFill>
                          <a:srgbClr val="00B050"/>
                        </a:solidFill>
                      </a:endParaRPr>
                    </a:p>
                  </a:txBody>
                  <a:tcPr marT="45725" marB="45725" marR="91475" marL="914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b="0" lang="en-US" sz="1500"/>
                        <a:t>people</a:t>
                      </a:r>
                      <a:endParaRPr sz="1500"/>
                    </a:p>
                  </a:txBody>
                  <a:tcPr marT="45725" marB="45725" marR="91475" marL="914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b="0" lang="en-US" sz="1500"/>
                        <a:t>PER</a:t>
                      </a:r>
                      <a:endParaRPr sz="1500"/>
                    </a:p>
                  </a:txBody>
                  <a:tcPr marT="45725" marB="45725" marR="91475" marL="914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2F2F2"/>
                    </a:solidFill>
                  </a:tcPr>
                </a:tc>
              </a:tr>
              <a:tr h="26547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500"/>
                        <a:buFont typeface="Calibri"/>
                        <a:buNone/>
                      </a:pPr>
                      <a:r>
                        <a:rPr b="1" lang="en-US" sz="1500">
                          <a:solidFill>
                            <a:srgbClr val="FF0000"/>
                          </a:solidFill>
                        </a:rPr>
                        <a:t>VisualDisplay</a:t>
                      </a:r>
                      <a:endParaRPr b="1" sz="1500">
                        <a:solidFill>
                          <a:srgbClr val="FF0000"/>
                        </a:solidFill>
                      </a:endParaRPr>
                    </a:p>
                  </a:txBody>
                  <a:tcPr marT="45725" marB="45725" marR="91475" marL="914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lang="en-US" sz="1500"/>
                        <a:t>board</a:t>
                      </a:r>
                      <a:endParaRPr b="0" sz="1500"/>
                    </a:p>
                  </a:txBody>
                  <a:tcPr marT="45725" marB="45725" marR="91475" marL="914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lang="en-US" sz="1500"/>
                        <a:t>COM</a:t>
                      </a:r>
                      <a:endParaRPr b="0" sz="1500"/>
                    </a:p>
                  </a:txBody>
                  <a:tcPr marT="45725" marB="45725" marR="91475" marL="914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F2F2F2"/>
                    </a:solidFill>
                  </a:tcPr>
                </a:tc>
              </a:tr>
              <a:tr h="1333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b="1" lang="en-US" sz="1500"/>
                        <a:t>Place</a:t>
                      </a:r>
                      <a:endParaRPr sz="1500"/>
                    </a:p>
                  </a:txBody>
                  <a:tcPr marT="45725" marB="45725" marR="91475" marL="914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lang="en-US" sz="1500"/>
                        <a:t>outdoors</a:t>
                      </a:r>
                      <a:endParaRPr b="0" sz="1500"/>
                    </a:p>
                  </a:txBody>
                  <a:tcPr marT="45725" marB="45725" marR="91475" marL="914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lang="en-US" sz="1500"/>
                        <a:t>LOC</a:t>
                      </a:r>
                      <a:endParaRPr b="0" sz="1500"/>
                    </a:p>
                  </a:txBody>
                  <a:tcPr marT="45725" marB="45725" marR="91475" marL="914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1603" name="Google Shape;1603;p267"/>
          <p:cNvSpPr/>
          <p:nvPr/>
        </p:nvSpPr>
        <p:spPr>
          <a:xfrm>
            <a:off x="4426504" y="1717286"/>
            <a:ext cx="663300" cy="488700"/>
          </a:xfrm>
          <a:prstGeom prst="rect">
            <a:avLst/>
          </a:prstGeom>
          <a:noFill/>
          <a:ln cap="flat" cmpd="sng" w="254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4" name="Google Shape;1604;p267"/>
          <p:cNvSpPr/>
          <p:nvPr/>
        </p:nvSpPr>
        <p:spPr>
          <a:xfrm>
            <a:off x="3678607" y="1605518"/>
            <a:ext cx="2101500" cy="1051500"/>
          </a:xfrm>
          <a:prstGeom prst="rect">
            <a:avLst/>
          </a:prstGeom>
          <a:noFill/>
          <a:ln cap="flat" cmpd="sng" w="25400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5" name="Google Shape;1605;p267"/>
          <p:cNvSpPr/>
          <p:nvPr/>
        </p:nvSpPr>
        <p:spPr>
          <a:xfrm>
            <a:off x="5683120" y="5358372"/>
            <a:ext cx="434700" cy="3387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3698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500"/>
          </a:p>
        </p:txBody>
      </p:sp>
      <p:sp>
        <p:nvSpPr>
          <p:cNvPr id="1606" name="Google Shape;1606;p267"/>
          <p:cNvSpPr/>
          <p:nvPr/>
        </p:nvSpPr>
        <p:spPr>
          <a:xfrm>
            <a:off x="11413822" y="4718240"/>
            <a:ext cx="434700" cy="3387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178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500"/>
          </a:p>
        </p:txBody>
      </p:sp>
      <p:sp>
        <p:nvSpPr>
          <p:cNvPr id="1607" name="Google Shape;1607;p267"/>
          <p:cNvSpPr/>
          <p:nvPr/>
        </p:nvSpPr>
        <p:spPr>
          <a:xfrm>
            <a:off x="8126348" y="2991800"/>
            <a:ext cx="2684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Justice.ArrestJailDetain</a:t>
            </a:r>
            <a:endParaRPr sz="1900">
              <a:solidFill>
                <a:srgbClr val="000000"/>
              </a:solidFill>
              <a:latin typeface="PMingLiu"/>
              <a:ea typeface="PMingLiu"/>
              <a:cs typeface="PMingLiu"/>
              <a:sym typeface="PMingLiu"/>
            </a:endParaRPr>
          </a:p>
        </p:txBody>
      </p:sp>
      <p:graphicFrame>
        <p:nvGraphicFramePr>
          <p:cNvPr id="1608" name="Google Shape;1608;p267"/>
          <p:cNvGraphicFramePr/>
          <p:nvPr/>
        </p:nvGraphicFramePr>
        <p:xfrm>
          <a:off x="6522566" y="362838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{1102E995-8654-4EB7-864D-D2C41575021A}</a:tableStyleId>
              </a:tblPr>
              <a:tblGrid>
                <a:gridCol w="1031625"/>
                <a:gridCol w="1254700"/>
                <a:gridCol w="1532675"/>
                <a:gridCol w="1072225"/>
              </a:tblGrid>
              <a:tr h="319375">
                <a:tc>
                  <a:txBody>
                    <a:bodyPr/>
                    <a:lstStyle/>
                    <a:p>
                      <a:pPr indent="0" lvl="1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t/>
                      </a:r>
                      <a:endParaRPr b="0" sz="1500" u="none" cap="none" strike="noStrike"/>
                    </a:p>
                  </a:txBody>
                  <a:tcPr marT="45725" marB="45725" marR="91475" marL="914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t/>
                      </a:r>
                      <a:endParaRPr b="1" sz="1500"/>
                    </a:p>
                  </a:txBody>
                  <a:tcPr marT="45725" marB="45725" marR="91475" marL="914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b="0" lang="en-US" sz="1500">
                          <a:solidFill>
                            <a:srgbClr val="000000"/>
                          </a:solidFill>
                        </a:rPr>
                        <a:t>Entity mention</a:t>
                      </a:r>
                      <a:endParaRPr sz="1500"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75" marL="914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b="0" lang="en-US" sz="1500">
                          <a:solidFill>
                            <a:srgbClr val="000000"/>
                          </a:solidFill>
                        </a:rPr>
                        <a:t>Entity type</a:t>
                      </a:r>
                      <a:endParaRPr sz="1500">
                        <a:solidFill>
                          <a:srgbClr val="000000"/>
                        </a:solidFill>
                      </a:endParaRPr>
                    </a:p>
                  </a:txBody>
                  <a:tcPr marT="45725" marB="45725" marR="91475" marL="914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</a:tr>
              <a:tr h="711575">
                <a:tc rowSpan="3">
                  <a:txBody>
                    <a:bodyPr/>
                    <a:lstStyle/>
                    <a:p>
                      <a:pPr indent="0" lvl="1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b="1" lang="en-US" sz="1500" u="none" cap="none" strike="noStrike"/>
                        <a:t>Text</a:t>
                      </a:r>
                      <a:endParaRPr sz="1500"/>
                    </a:p>
                    <a:p>
                      <a:pPr indent="0" lvl="1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b="1" lang="en-US" sz="1500" u="none" cap="none" strike="noStrike"/>
                        <a:t>Arguments</a:t>
                      </a:r>
                      <a:endParaRPr sz="1500"/>
                    </a:p>
                    <a:p>
                      <a:pPr indent="0" lvl="1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t/>
                      </a:r>
                      <a:endParaRPr b="1" sz="1500" u="none" cap="none" strike="noStrike"/>
                    </a:p>
                    <a:p>
                      <a:pPr indent="0" lvl="1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t/>
                      </a:r>
                      <a:endParaRPr b="1" sz="1500" u="none" cap="none" strike="noStrike"/>
                    </a:p>
                    <a:p>
                      <a:pPr indent="0" lvl="1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b="1" lang="en-US" sz="1500" u="none" cap="none" strike="noStrike"/>
                        <a:t>Image </a:t>
                      </a:r>
                      <a:endParaRPr sz="1500"/>
                    </a:p>
                    <a:p>
                      <a:pPr indent="0" lvl="1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b="1" lang="en-US" sz="1500" u="none" cap="none" strike="noStrike"/>
                        <a:t>Arguments</a:t>
                      </a:r>
                      <a:endParaRPr sz="1500"/>
                    </a:p>
                    <a:p>
                      <a:pPr indent="0" lvl="1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t/>
                      </a:r>
                      <a:endParaRPr b="0" sz="1500" u="none" cap="none" strike="noStrike"/>
                    </a:p>
                  </a:txBody>
                  <a:tcPr marT="45725" marB="45725" marR="91475" marL="914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ts val="1500"/>
                        <a:buFont typeface="Calibri"/>
                        <a:buNone/>
                      </a:pPr>
                      <a:r>
                        <a:rPr b="1" lang="en-US" sz="1500">
                          <a:solidFill>
                            <a:srgbClr val="FF0000"/>
                          </a:solidFill>
                        </a:rPr>
                        <a:t>Detainee</a:t>
                      </a:r>
                      <a:endParaRPr sz="1500">
                        <a:solidFill>
                          <a:srgbClr val="FF0000"/>
                        </a:solidFill>
                      </a:endParaRPr>
                    </a:p>
                  </a:txBody>
                  <a:tcPr marT="45725" marB="45725" marR="91475" marL="914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lang="en-US" sz="1500"/>
                        <a:t>presos</a:t>
                      </a:r>
                      <a:endParaRPr b="0" sz="1500"/>
                    </a:p>
                  </a:txBody>
                  <a:tcPr marT="45725" marB="45725" marR="91475" marL="914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lang="en-US" sz="1500"/>
                        <a:t>PER</a:t>
                      </a:r>
                      <a:endParaRPr b="0" sz="1500"/>
                    </a:p>
                  </a:txBody>
                  <a:tcPr marT="45725" marB="45725" marR="91475" marL="914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</a:tr>
              <a:tr h="51157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ts val="1500"/>
                        <a:buFont typeface="Calibri"/>
                        <a:buNone/>
                      </a:pPr>
                      <a:r>
                        <a:rPr b="1" lang="en-US" sz="1500">
                          <a:solidFill>
                            <a:srgbClr val="00B050"/>
                          </a:solidFill>
                        </a:rPr>
                        <a:t>Jailer</a:t>
                      </a:r>
                      <a:endParaRPr b="1" sz="1500">
                        <a:solidFill>
                          <a:srgbClr val="00B050"/>
                        </a:solidFill>
                      </a:endParaRPr>
                    </a:p>
                  </a:txBody>
                  <a:tcPr marT="45725" marB="45725" marR="91475" marL="914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b="0" lang="en-US" sz="1500"/>
                        <a:t>policeman</a:t>
                      </a:r>
                      <a:endParaRPr sz="1500"/>
                    </a:p>
                  </a:txBody>
                  <a:tcPr marT="45725" marB="45725" marR="91475" marL="914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b="0" lang="en-US" sz="1500"/>
                        <a:t>PER.Police</a:t>
                      </a:r>
                      <a:endParaRPr b="0" sz="1500"/>
                    </a:p>
                  </a:txBody>
                  <a:tcPr marT="45725" marB="45725" marR="91475" marL="914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2F2F2"/>
                    </a:solidFill>
                  </a:tcPr>
                </a:tc>
              </a:tr>
              <a:tr h="43887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500"/>
                        <a:buFont typeface="Calibri"/>
                        <a:buNone/>
                      </a:pPr>
                      <a:r>
                        <a:rPr b="1" lang="en-US" sz="1500">
                          <a:solidFill>
                            <a:srgbClr val="FF0000"/>
                          </a:solidFill>
                        </a:rPr>
                        <a:t>Detainee</a:t>
                      </a:r>
                      <a:endParaRPr b="1" sz="1500">
                        <a:solidFill>
                          <a:srgbClr val="FF0000"/>
                        </a:solidFill>
                      </a:endParaRPr>
                    </a:p>
                  </a:txBody>
                  <a:tcPr marT="45725" marB="45725" marR="91475" marL="914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lang="en-US" sz="1500"/>
                        <a:t>man</a:t>
                      </a:r>
                      <a:endParaRPr b="0" sz="1500"/>
                    </a:p>
                  </a:txBody>
                  <a:tcPr marT="45725" marB="45725" marR="91475" marL="914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lang="en-US" sz="1500"/>
                        <a:t>PER</a:t>
                      </a:r>
                      <a:endParaRPr b="0" sz="1500"/>
                    </a:p>
                  </a:txBody>
                  <a:tcPr marT="45725" marB="45725" marR="91475" marL="914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1609" name="Google Shape;1609;p267"/>
          <p:cNvSpPr/>
          <p:nvPr/>
        </p:nvSpPr>
        <p:spPr>
          <a:xfrm>
            <a:off x="6696412" y="1490567"/>
            <a:ext cx="2436000" cy="1097700"/>
          </a:xfrm>
          <a:prstGeom prst="roundRect">
            <a:avLst>
              <a:gd fmla="val 3711" name="adj"/>
            </a:avLst>
          </a:prstGeom>
          <a:solidFill>
            <a:srgbClr val="F2F2F2"/>
          </a:solidFill>
          <a:ln cap="flat" cmpd="sng" w="12700">
            <a:solidFill>
              <a:srgbClr val="7F7F7F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60975" lIns="121900" spcFirstLastPara="1" rIns="121900" wrap="square" tIns="609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 familiares aseguran que la mayoría son </a:t>
            </a:r>
            <a:r>
              <a:rPr lang="en-US" sz="17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presos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políticos.</a:t>
            </a:r>
            <a:endParaRPr sz="1300"/>
          </a:p>
        </p:txBody>
      </p:sp>
      <p:grpSp>
        <p:nvGrpSpPr>
          <p:cNvPr id="1610" name="Google Shape;1610;p267"/>
          <p:cNvGrpSpPr/>
          <p:nvPr/>
        </p:nvGrpSpPr>
        <p:grpSpPr>
          <a:xfrm>
            <a:off x="9232295" y="1230044"/>
            <a:ext cx="2684562" cy="1585765"/>
            <a:chOff x="8144532" y="1821366"/>
            <a:chExt cx="3749912" cy="2215064"/>
          </a:xfrm>
        </p:grpSpPr>
        <p:pic>
          <p:nvPicPr>
            <p:cNvPr id="1611" name="Google Shape;1611;p26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144532" y="1821366"/>
              <a:ext cx="3749912" cy="22150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2" name="Google Shape;1612;p267"/>
            <p:cNvSpPr/>
            <p:nvPr/>
          </p:nvSpPr>
          <p:spPr>
            <a:xfrm>
              <a:off x="8176402" y="1848266"/>
              <a:ext cx="3554100" cy="2090400"/>
            </a:xfrm>
            <a:prstGeom prst="rect">
              <a:avLst/>
            </a:prstGeom>
            <a:noFill/>
            <a:ln cap="flat" cmpd="sng" w="25400">
              <a:solidFill>
                <a:srgbClr val="00B05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3" name="Google Shape;1613;p267"/>
            <p:cNvSpPr/>
            <p:nvPr/>
          </p:nvSpPr>
          <p:spPr>
            <a:xfrm>
              <a:off x="9432843" y="2639925"/>
              <a:ext cx="1081800" cy="1325700"/>
            </a:xfrm>
            <a:prstGeom prst="rect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7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p268"/>
          <p:cNvSpPr txBox="1"/>
          <p:nvPr>
            <p:ph type="title"/>
          </p:nvPr>
        </p:nvSpPr>
        <p:spPr>
          <a:xfrm>
            <a:off x="0" y="115889"/>
            <a:ext cx="12192000" cy="720600"/>
          </a:xfrm>
          <a:prstGeom prst="rect">
            <a:avLst/>
          </a:prstGeom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What’s Next for TA1</a:t>
            </a:r>
            <a:endParaRPr/>
          </a:p>
        </p:txBody>
      </p:sp>
      <p:sp>
        <p:nvSpPr>
          <p:cNvPr id="1619" name="Google Shape;1619;p268"/>
          <p:cNvSpPr txBox="1"/>
          <p:nvPr>
            <p:ph idx="1" type="body"/>
          </p:nvPr>
        </p:nvSpPr>
        <p:spPr>
          <a:xfrm>
            <a:off x="304800" y="1133475"/>
            <a:ext cx="11556900" cy="54198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320040" lvl="0" marL="457200" rtl="0" algn="l">
              <a:spcBef>
                <a:spcPts val="500"/>
              </a:spcBef>
              <a:spcAft>
                <a:spcPts val="0"/>
              </a:spcAft>
              <a:buSzPts val="1440"/>
              <a:buChar char="●"/>
            </a:pPr>
            <a:r>
              <a:rPr lang="en-US"/>
              <a:t>Support TA3 by incorporating more feedback and query knowledge</a:t>
            </a:r>
            <a:endParaRPr/>
          </a:p>
          <a:p>
            <a:pPr indent="-320040" lvl="0" marL="457200" rtl="0" algn="l">
              <a:spcBef>
                <a:spcPts val="0"/>
              </a:spcBef>
              <a:spcAft>
                <a:spcPts val="0"/>
              </a:spcAft>
              <a:buSzPts val="1440"/>
              <a:buChar char="●"/>
            </a:pPr>
            <a:r>
              <a:rPr lang="en-US"/>
              <a:t>Complex event schema guided conditioned NLG for corpus-level event extraction</a:t>
            </a:r>
            <a:endParaRPr/>
          </a:p>
          <a:p>
            <a:pPr indent="-320040" lvl="0" marL="457200" rtl="0" algn="l">
              <a:spcBef>
                <a:spcPts val="0"/>
              </a:spcBef>
              <a:spcAft>
                <a:spcPts val="0"/>
              </a:spcAft>
              <a:buSzPts val="1440"/>
              <a:buChar char="●"/>
            </a:pPr>
            <a:r>
              <a:rPr lang="en-US"/>
              <a:t>Lifelong learning to support new knowledge element types for COVID-19 scenario</a:t>
            </a:r>
            <a:endParaRPr/>
          </a:p>
          <a:p>
            <a:pPr indent="-320040" lvl="0" marL="457200" rtl="0" algn="l">
              <a:spcBef>
                <a:spcPts val="0"/>
              </a:spcBef>
              <a:spcAft>
                <a:spcPts val="0"/>
              </a:spcAft>
              <a:buSzPts val="1440"/>
              <a:buChar char="●"/>
            </a:pPr>
            <a:r>
              <a:rPr lang="en-US"/>
              <a:t>Developing prototype for multi-view claim frame construction</a:t>
            </a:r>
            <a:endParaRPr/>
          </a:p>
          <a:p>
            <a:pPr indent="-320040" lvl="0" marL="457200" rtl="0" algn="l">
              <a:spcBef>
                <a:spcPts val="0"/>
              </a:spcBef>
              <a:spcAft>
                <a:spcPts val="0"/>
              </a:spcAft>
              <a:buSzPts val="1440"/>
              <a:buChar char="●"/>
            </a:pPr>
            <a:r>
              <a:rPr lang="en-US"/>
              <a:t>Cross-media entity and event coreference resolution across text, images and videos</a:t>
            </a:r>
            <a:endParaRPr/>
          </a:p>
          <a:p>
            <a:pPr indent="-320040" lvl="0" marL="457200" rtl="0" algn="l">
              <a:spcBef>
                <a:spcPts val="0"/>
              </a:spcBef>
              <a:spcAft>
                <a:spcPts val="0"/>
              </a:spcAft>
              <a:buSzPts val="1440"/>
              <a:buChar char="●"/>
            </a:pPr>
            <a:r>
              <a:rPr lang="en-US"/>
              <a:t>Explicit / implicit relation extraction: automatic training corpus augmentation, improved cross-lingual learning via code-switching, “document aware” relation extraction (by conditioning on entity participation in events across all document modalities)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3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269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45700" lIns="45700" spcFirstLastPara="1" rIns="4570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70981"/>
                </a:solidFill>
              </a:rPr>
              <a:t>GAIA TA2</a:t>
            </a:r>
            <a:endParaRPr>
              <a:solidFill>
                <a:srgbClr val="170981"/>
              </a:solidFill>
            </a:endParaRPr>
          </a:p>
        </p:txBody>
      </p:sp>
      <p:sp>
        <p:nvSpPr>
          <p:cNvPr id="1625" name="Google Shape;1625;p269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ctr">
              <a:spcBef>
                <a:spcPts val="500"/>
              </a:spcBef>
              <a:spcAft>
                <a:spcPts val="0"/>
              </a:spcAft>
              <a:buNone/>
            </a:pPr>
            <a:r>
              <a:rPr lang="en-US"/>
              <a:t>Marjorie Freedman, Yixiang Yao, Pedro Szekely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9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p270"/>
          <p:cNvSpPr txBox="1"/>
          <p:nvPr>
            <p:ph type="title"/>
          </p:nvPr>
        </p:nvSpPr>
        <p:spPr>
          <a:xfrm>
            <a:off x="415600" y="73833"/>
            <a:ext cx="11776500" cy="1054500"/>
          </a:xfrm>
          <a:prstGeom prst="rect">
            <a:avLst/>
          </a:prstGeom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/>
              <a:t>High Precision Clustering Of Entities Across Documents</a:t>
            </a:r>
            <a:endParaRPr sz="3500"/>
          </a:p>
        </p:txBody>
      </p:sp>
      <p:sp>
        <p:nvSpPr>
          <p:cNvPr id="1631" name="Google Shape;1631;p270"/>
          <p:cNvSpPr txBox="1"/>
          <p:nvPr/>
        </p:nvSpPr>
        <p:spPr>
          <a:xfrm>
            <a:off x="415600" y="1093533"/>
            <a:ext cx="3572100" cy="1929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/>
              <a:t>AVAILABLE INFORMATION:</a:t>
            </a:r>
            <a:endParaRPr b="1" sz="1900"/>
          </a:p>
          <a:p>
            <a:pPr indent="-425450" lvl="0" marL="6096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name</a:t>
            </a:r>
            <a:endParaRPr sz="1900"/>
          </a:p>
          <a:p>
            <a:pPr indent="-425450" lvl="0" marL="6096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KB identifier</a:t>
            </a:r>
            <a:endParaRPr sz="1900"/>
          </a:p>
          <a:p>
            <a:pPr indent="-425450" lvl="0" marL="6096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Freebase identifiers</a:t>
            </a:r>
            <a:endParaRPr sz="1900"/>
          </a:p>
          <a:p>
            <a:pPr indent="-425450" lvl="0" marL="6096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confidences</a:t>
            </a:r>
            <a:endParaRPr sz="1900"/>
          </a:p>
          <a:p>
            <a:pPr indent="-425450" lvl="0" marL="6096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vectors (not used)</a:t>
            </a:r>
            <a:endParaRPr sz="1900"/>
          </a:p>
        </p:txBody>
      </p:sp>
      <p:sp>
        <p:nvSpPr>
          <p:cNvPr id="1632" name="Google Shape;1632;p270"/>
          <p:cNvSpPr txBox="1"/>
          <p:nvPr/>
        </p:nvSpPr>
        <p:spPr>
          <a:xfrm>
            <a:off x="415600" y="3217300"/>
            <a:ext cx="3572100" cy="1306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/>
              <a:t>CHALLENGES:</a:t>
            </a:r>
            <a:endParaRPr b="1" sz="1900"/>
          </a:p>
          <a:p>
            <a:pPr indent="-425450" lvl="0" marL="6096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missing information</a:t>
            </a:r>
            <a:endParaRPr sz="1900"/>
          </a:p>
          <a:p>
            <a:pPr indent="-425450" lvl="0" marL="6096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noisy extractions</a:t>
            </a:r>
            <a:endParaRPr sz="1900"/>
          </a:p>
          <a:p>
            <a:pPr indent="-425450" lvl="0" marL="6096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aggregating confidences</a:t>
            </a:r>
            <a:endParaRPr sz="1900"/>
          </a:p>
        </p:txBody>
      </p:sp>
      <p:sp>
        <p:nvSpPr>
          <p:cNvPr id="1633" name="Google Shape;1633;p270"/>
          <p:cNvSpPr txBox="1"/>
          <p:nvPr/>
        </p:nvSpPr>
        <p:spPr>
          <a:xfrm>
            <a:off x="4400167" y="1093533"/>
            <a:ext cx="7486500" cy="24312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/>
              <a:t>APPROACH:</a:t>
            </a:r>
            <a:endParaRPr b="1" sz="1900"/>
          </a:p>
          <a:p>
            <a:pPr indent="-425450" lvl="0" marL="609600" rtl="0" algn="l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-US" sz="1900"/>
              <a:t>map all entities with identifiers to Wikidata</a:t>
            </a:r>
            <a:endParaRPr sz="1900"/>
          </a:p>
          <a:p>
            <a:pPr indent="-425450" lvl="0" marL="609600" rtl="0" algn="l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-US" sz="1900"/>
              <a:t>initialize clusters using KB identifiers</a:t>
            </a:r>
            <a:endParaRPr sz="1900"/>
          </a:p>
          <a:p>
            <a:pPr indent="-425450" lvl="0" marL="609600" rtl="0" algn="l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-US" sz="1900"/>
              <a:t>compute trusted labels for entities in cluster</a:t>
            </a:r>
            <a:endParaRPr sz="1900"/>
          </a:p>
          <a:p>
            <a:pPr indent="-425450" lvl="0" marL="609600" rtl="0" algn="l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-US" sz="1900"/>
              <a:t>assign entities without KB ids to clusters using </a:t>
            </a:r>
            <a:r>
              <a:rPr lang="en-US" sz="1900">
                <a:solidFill>
                  <a:schemeClr val="dk1"/>
                </a:solidFill>
              </a:rPr>
              <a:t>type conformance and </a:t>
            </a:r>
            <a:r>
              <a:rPr lang="en-US" sz="1900"/>
              <a:t>trusted labels </a:t>
            </a:r>
            <a:endParaRPr sz="1900"/>
          </a:p>
          <a:p>
            <a:pPr indent="-425450" lvl="0" marL="609600" rtl="0" algn="l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-US" sz="1900"/>
              <a:t>select prototype with most trusted labels (extraction confidence, prevalence in cluster)</a:t>
            </a:r>
            <a:endParaRPr sz="1900"/>
          </a:p>
        </p:txBody>
      </p:sp>
      <p:sp>
        <p:nvSpPr>
          <p:cNvPr id="1634" name="Google Shape;1634;p270"/>
          <p:cNvSpPr txBox="1"/>
          <p:nvPr/>
        </p:nvSpPr>
        <p:spPr>
          <a:xfrm>
            <a:off x="4553150" y="3932667"/>
            <a:ext cx="3177900" cy="238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</a:rPr>
              <a:t>Wikidata labels:</a:t>
            </a:r>
            <a:endParaRPr b="1" sz="1600">
              <a:solidFill>
                <a:schemeClr val="dk1"/>
              </a:solidFill>
            </a:endParaRPr>
          </a:p>
          <a:p>
            <a:pPr indent="-406400" lvl="0" marL="609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Nicolás Maduro</a:t>
            </a:r>
            <a:endParaRPr sz="1600">
              <a:solidFill>
                <a:schemeClr val="dk1"/>
              </a:solidFill>
            </a:endParaRPr>
          </a:p>
          <a:p>
            <a:pPr indent="-406400" lvl="0" marL="609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Nicolás Maduro Moros</a:t>
            </a:r>
            <a:endParaRPr sz="1600">
              <a:solidFill>
                <a:schemeClr val="dk1"/>
              </a:solidFill>
            </a:endParaRPr>
          </a:p>
          <a:p>
            <a:pPr indent="-406400" lvl="0" marL="609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Nicolas Maduro Moros</a:t>
            </a:r>
            <a:endParaRPr sz="1600">
              <a:solidFill>
                <a:schemeClr val="dk1"/>
              </a:solidFill>
            </a:endParaRPr>
          </a:p>
          <a:p>
            <a:pPr indent="-406400" lvl="0" marL="609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Nicolas Maduro</a:t>
            </a:r>
            <a:endParaRPr sz="1600">
              <a:solidFill>
                <a:schemeClr val="dk1"/>
              </a:solidFill>
            </a:endParaRPr>
          </a:p>
          <a:p>
            <a:pPr indent="-406400" lvl="0" marL="609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Maduro</a:t>
            </a:r>
            <a:endParaRPr sz="1600">
              <a:solidFill>
                <a:schemeClr val="dk1"/>
              </a:solidFill>
            </a:endParaRPr>
          </a:p>
          <a:p>
            <a:pPr indent="-406400" lvl="0" marL="609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Николас Мадуро</a:t>
            </a:r>
            <a:endParaRPr sz="1600">
              <a:solidFill>
                <a:schemeClr val="dk1"/>
              </a:solidFill>
            </a:endParaRPr>
          </a:p>
          <a:p>
            <a:pPr indent="-406400" lvl="0" marL="609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Мадуро, Николас</a:t>
            </a:r>
            <a:endParaRPr sz="1600">
              <a:solidFill>
                <a:schemeClr val="dk1"/>
              </a:solidFill>
            </a:endParaRPr>
          </a:p>
          <a:p>
            <a:pPr indent="-406400" lvl="0" marL="609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Николас Мадуро Морос</a:t>
            </a:r>
            <a:endParaRPr sz="1600"/>
          </a:p>
        </p:txBody>
      </p:sp>
      <p:sp>
        <p:nvSpPr>
          <p:cNvPr id="1635" name="Google Shape;1635;p270"/>
          <p:cNvSpPr txBox="1"/>
          <p:nvPr/>
        </p:nvSpPr>
        <p:spPr>
          <a:xfrm>
            <a:off x="8479617" y="4118400"/>
            <a:ext cx="2421600" cy="1054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</a:rPr>
              <a:t>Trusted GAIA labels:</a:t>
            </a:r>
            <a:endParaRPr b="1" sz="1600">
              <a:solidFill>
                <a:schemeClr val="dk1"/>
              </a:solidFill>
            </a:endParaRPr>
          </a:p>
          <a:p>
            <a:pPr indent="-406400" lvl="0" marL="609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Nicolás Maduro</a:t>
            </a:r>
            <a:endParaRPr sz="1600">
              <a:solidFill>
                <a:schemeClr val="dk1"/>
              </a:solidFill>
            </a:endParaRPr>
          </a:p>
          <a:p>
            <a:pPr indent="-406400" lvl="0" marL="609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t/>
            </a:r>
            <a:endParaRPr sz="1600"/>
          </a:p>
        </p:txBody>
      </p:sp>
      <p:sp>
        <p:nvSpPr>
          <p:cNvPr id="1636" name="Google Shape;1636;p270"/>
          <p:cNvSpPr/>
          <p:nvPr/>
        </p:nvSpPr>
        <p:spPr>
          <a:xfrm>
            <a:off x="7880000" y="4420200"/>
            <a:ext cx="450900" cy="450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/>
              <a:t>+</a:t>
            </a:r>
            <a:endParaRPr b="1" sz="3600"/>
          </a:p>
        </p:txBody>
      </p:sp>
      <p:sp>
        <p:nvSpPr>
          <p:cNvPr id="1637" name="Google Shape;1637;p270"/>
          <p:cNvSpPr/>
          <p:nvPr/>
        </p:nvSpPr>
        <p:spPr>
          <a:xfrm>
            <a:off x="9193517" y="5281300"/>
            <a:ext cx="2540100" cy="893700"/>
          </a:xfrm>
          <a:prstGeom prst="wedgeRectCallout">
            <a:avLst>
              <a:gd fmla="val -32592" name="adj1"/>
              <a:gd fmla="val -95263" name="adj2"/>
            </a:avLst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use labels of GAIA entities with high confidence identifiers</a:t>
            </a:r>
            <a:endParaRPr sz="1700"/>
          </a:p>
        </p:txBody>
      </p:sp>
      <p:sp>
        <p:nvSpPr>
          <p:cNvPr id="1638" name="Google Shape;1638;p270"/>
          <p:cNvSpPr txBox="1"/>
          <p:nvPr/>
        </p:nvSpPr>
        <p:spPr>
          <a:xfrm>
            <a:off x="415600" y="4717467"/>
            <a:ext cx="3572100" cy="1598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/>
              <a:t>EMBEDDINGS?:</a:t>
            </a:r>
            <a:endParaRPr b="1" sz="1900"/>
          </a:p>
          <a:p>
            <a:pPr indent="-425450" lvl="0" marL="6096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not sufficiently discriminative </a:t>
            </a:r>
            <a:endParaRPr sz="1900"/>
          </a:p>
          <a:p>
            <a:pPr indent="-425450" lvl="0" marL="6096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insufficient training data to finetune</a:t>
            </a:r>
            <a:endParaRPr sz="19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4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p244"/>
          <p:cNvSpPr txBox="1"/>
          <p:nvPr>
            <p:ph type="title"/>
          </p:nvPr>
        </p:nvSpPr>
        <p:spPr>
          <a:xfrm>
            <a:off x="0" y="115889"/>
            <a:ext cx="12192000" cy="720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3600"/>
              <a:buFont typeface="Calibri"/>
              <a:buNone/>
            </a:pPr>
            <a:r>
              <a:rPr lang="en-US" sz="3600"/>
              <a:t>Schema-Guided Joint Information Extraction</a:t>
            </a:r>
            <a:br>
              <a:rPr lang="en-US" sz="3600"/>
            </a:br>
            <a:r>
              <a:rPr lang="en-US" sz="3600"/>
              <a:t>[Lin et al., ACL2020; Li et al., EMNLP2020]</a:t>
            </a:r>
            <a:endParaRPr/>
          </a:p>
        </p:txBody>
      </p:sp>
      <p:pic>
        <p:nvPicPr>
          <p:cNvPr id="1336" name="Google Shape;1336;p2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04732" y="1281413"/>
            <a:ext cx="5097174" cy="324496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37" name="Google Shape;1337;p244"/>
          <p:cNvGraphicFramePr/>
          <p:nvPr/>
        </p:nvGraphicFramePr>
        <p:xfrm>
          <a:off x="600500" y="475773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{DC0683FE-43F4-4896-8A22-46BFBFAA2A7A}</a:tableStyleId>
              </a:tblPr>
              <a:tblGrid>
                <a:gridCol w="1038475"/>
                <a:gridCol w="1009450"/>
                <a:gridCol w="1552150"/>
                <a:gridCol w="1606425"/>
                <a:gridCol w="1888625"/>
                <a:gridCol w="2227325"/>
                <a:gridCol w="1400450"/>
              </a:tblGrid>
              <a:tr h="471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Dataset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ACAC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Entity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ACAC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Event Trigger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b="0" lang="en-US" sz="12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Identification</a:t>
                      </a:r>
                      <a:endParaRPr b="0" sz="16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ACAC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Event Trigger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b="0" lang="en-US" sz="12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Classification</a:t>
                      </a:r>
                      <a:endParaRPr b="0" sz="16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ACAC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Event Argument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b="0" lang="en-US" sz="12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Identification</a:t>
                      </a:r>
                      <a:endParaRPr b="0" sz="16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ACAC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i="0" lang="en-US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Event Argument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Classification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ACAC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Relation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ACAC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AFA"/>
                    </a:solidFill>
                  </a:tcPr>
                </a:tc>
              </a:tr>
              <a:tr h="471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Baseline</a:t>
                      </a:r>
                      <a:endParaRPr baseline="30000" sz="14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ACAC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ACAC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90.3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ACAC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ACAC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75.8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ACAC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ACAC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72.7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ACAC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ACAC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57.8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ACAC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ACAC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55.5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ACAC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ACAC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44.7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CACAC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ACAC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AFA"/>
                    </a:solidFill>
                  </a:tcPr>
                </a:tc>
              </a:tr>
              <a:tr h="471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+PathLM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ACAC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90.2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ACAC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76.0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ACAC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73.4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ACAC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59.0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ACAC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56.6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ACAC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60.9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CACAC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AFA"/>
                    </a:solidFill>
                  </a:tcPr>
                </a:tc>
              </a:tr>
            </a:tbl>
          </a:graphicData>
        </a:graphic>
      </p:graphicFrame>
      <p:pic>
        <p:nvPicPr>
          <p:cNvPr id="1338" name="Google Shape;1338;p2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8864" y="1517415"/>
            <a:ext cx="6362352" cy="2684775"/>
          </a:xfrm>
          <a:prstGeom prst="rect">
            <a:avLst/>
          </a:prstGeom>
          <a:noFill/>
          <a:ln>
            <a:noFill/>
          </a:ln>
        </p:spPr>
      </p:pic>
      <p:sp>
        <p:nvSpPr>
          <p:cNvPr id="1339" name="Google Shape;1339;p244"/>
          <p:cNvSpPr/>
          <p:nvPr/>
        </p:nvSpPr>
        <p:spPr>
          <a:xfrm>
            <a:off x="3157319" y="6185699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F-scores (%) on ACE2005 data [Li et al., EMNLP2020]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0" name="Google Shape;1340;p244"/>
          <p:cNvSpPr/>
          <p:nvPr/>
        </p:nvSpPr>
        <p:spPr>
          <a:xfrm>
            <a:off x="2534205" y="4170072"/>
            <a:ext cx="230864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[Lin et al., ACL2020] </a:t>
            </a:r>
            <a:endParaRPr b="0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2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p271"/>
          <p:cNvSpPr txBox="1"/>
          <p:nvPr>
            <p:ph type="title"/>
          </p:nvPr>
        </p:nvSpPr>
        <p:spPr>
          <a:xfrm>
            <a:off x="764675" y="263525"/>
            <a:ext cx="7446300" cy="837000"/>
          </a:xfrm>
          <a:prstGeom prst="rect">
            <a:avLst/>
          </a:prstGeom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Limitations &amp; Why</a:t>
            </a:r>
            <a:endParaRPr/>
          </a:p>
        </p:txBody>
      </p:sp>
      <p:sp>
        <p:nvSpPr>
          <p:cNvPr id="1644" name="Google Shape;1644;p271"/>
          <p:cNvSpPr txBox="1"/>
          <p:nvPr>
            <p:ph idx="1" type="body"/>
          </p:nvPr>
        </p:nvSpPr>
        <p:spPr>
          <a:xfrm>
            <a:off x="415600" y="1100525"/>
            <a:ext cx="8474700" cy="54585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419100" lvl="0" marL="60960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-US">
                <a:solidFill>
                  <a:srgbClr val="000000"/>
                </a:solidFill>
              </a:rPr>
              <a:t>Maintain document-level clusters for knowledge elements that couldn’t be linked to Wikidata, but don</a:t>
            </a:r>
            <a:r>
              <a:rPr lang="en-US"/>
              <a:t>’t link further</a:t>
            </a:r>
            <a:endParaRPr>
              <a:solidFill>
                <a:srgbClr val="000000"/>
              </a:solidFill>
            </a:endParaRPr>
          </a:p>
          <a:p>
            <a:pPr indent="-419100" lvl="1" marL="1219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b="1" lang="en-US" u="sng">
                <a:solidFill>
                  <a:srgbClr val="000000"/>
                </a:solidFill>
              </a:rPr>
              <a:t>Non-named entities</a:t>
            </a:r>
            <a:r>
              <a:rPr lang="en-US">
                <a:solidFill>
                  <a:srgbClr val="000000"/>
                </a:solidFill>
              </a:rPr>
              <a:t> → the drones; the crowd; insurgents</a:t>
            </a:r>
            <a:endParaRPr>
              <a:solidFill>
                <a:srgbClr val="000000"/>
              </a:solidFill>
            </a:endParaRPr>
          </a:p>
          <a:p>
            <a:pPr indent="-419100" lvl="1" marL="1219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b="1" lang="en-US" u="sng">
                <a:solidFill>
                  <a:srgbClr val="000000"/>
                </a:solidFill>
              </a:rPr>
              <a:t>Events</a:t>
            </a:r>
            <a:r>
              <a:rPr lang="en-US">
                <a:solidFill>
                  <a:srgbClr val="000000"/>
                </a:solidFill>
              </a:rPr>
              <a:t> → drone attacks</a:t>
            </a:r>
            <a:endParaRPr>
              <a:solidFill>
                <a:srgbClr val="000000"/>
              </a:solidFill>
            </a:endParaRPr>
          </a:p>
          <a:p>
            <a:pPr indent="-419100" lvl="0" marL="609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-US">
                <a:solidFill>
                  <a:srgbClr val="000000"/>
                </a:solidFill>
              </a:rPr>
              <a:t>Why</a:t>
            </a:r>
            <a:endParaRPr>
              <a:solidFill>
                <a:srgbClr val="000000"/>
              </a:solidFill>
            </a:endParaRPr>
          </a:p>
          <a:p>
            <a:pPr indent="-419100" lvl="1" marL="1219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en-US">
                <a:solidFill>
                  <a:srgbClr val="000000"/>
                </a:solidFill>
              </a:rPr>
              <a:t>Observationally, </a:t>
            </a:r>
            <a:endParaRPr>
              <a:solidFill>
                <a:srgbClr val="000000"/>
              </a:solidFill>
            </a:endParaRPr>
          </a:p>
          <a:p>
            <a:pPr indent="-419100" lvl="2" marL="18288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</a:pPr>
            <a:r>
              <a:rPr lang="en-US">
                <a:solidFill>
                  <a:srgbClr val="000000"/>
                </a:solidFill>
              </a:rPr>
              <a:t>Identity coreference is less frequent</a:t>
            </a:r>
            <a:endParaRPr>
              <a:solidFill>
                <a:srgbClr val="000000"/>
              </a:solidFill>
            </a:endParaRPr>
          </a:p>
          <a:p>
            <a:pPr indent="-419100" lvl="2" marL="18288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</a:pPr>
            <a:r>
              <a:rPr lang="en-US">
                <a:solidFill>
                  <a:srgbClr val="000000"/>
                </a:solidFill>
              </a:rPr>
              <a:t>TA2 does not have the context to 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make high precision decisions </a:t>
            </a:r>
            <a:br>
              <a:rPr lang="en-US">
                <a:solidFill>
                  <a:srgbClr val="000000"/>
                </a:solidFill>
              </a:rPr>
            </a:br>
            <a:endParaRPr>
              <a:solidFill>
                <a:srgbClr val="000000"/>
              </a:solidFill>
            </a:endParaRPr>
          </a:p>
          <a:p>
            <a:pPr indent="-419100" lvl="1" marL="1219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en-US">
                <a:solidFill>
                  <a:srgbClr val="000000"/>
                </a:solidFill>
              </a:rPr>
              <a:t>Also, evaluation specific incentives</a:t>
            </a:r>
            <a:endParaRPr>
              <a:solidFill>
                <a:srgbClr val="000000"/>
              </a:solidFill>
            </a:endParaRPr>
          </a:p>
          <a:p>
            <a:pPr indent="-419100" lvl="2" marL="18288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</a:pPr>
            <a:r>
              <a:rPr lang="en-US">
                <a:solidFill>
                  <a:srgbClr val="000000"/>
                </a:solidFill>
              </a:rPr>
              <a:t>No data for tuning a system</a:t>
            </a:r>
            <a:endParaRPr>
              <a:solidFill>
                <a:srgbClr val="000000"/>
              </a:solidFill>
            </a:endParaRPr>
          </a:p>
          <a:p>
            <a:pPr indent="-419100" lvl="2" marL="18288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</a:pPr>
            <a:r>
              <a:rPr lang="en-US">
                <a:solidFill>
                  <a:srgbClr val="000000"/>
                </a:solidFill>
              </a:rPr>
              <a:t>TA2 metric ignores these classes</a:t>
            </a:r>
            <a:endParaRPr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45" name="Google Shape;1645;p2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70167" y="1014400"/>
            <a:ext cx="2972466" cy="2912301"/>
          </a:xfrm>
          <a:prstGeom prst="rect">
            <a:avLst/>
          </a:prstGeom>
          <a:noFill/>
          <a:ln>
            <a:noFill/>
          </a:ln>
        </p:spPr>
      </p:pic>
      <p:sp>
        <p:nvSpPr>
          <p:cNvPr id="1646" name="Google Shape;1646;p271"/>
          <p:cNvSpPr txBox="1"/>
          <p:nvPr/>
        </p:nvSpPr>
        <p:spPr>
          <a:xfrm>
            <a:off x="6826250" y="4258025"/>
            <a:ext cx="4872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500"/>
              <a:t>Clustering is a “Destructive operation” → </a:t>
            </a:r>
            <a:br>
              <a:rPr i="1" lang="en-US" sz="1500"/>
            </a:br>
            <a:r>
              <a:rPr i="1" lang="en-US" sz="1500"/>
              <a:t>Errorful clusters will be difficult for TA3 to recover from</a:t>
            </a:r>
            <a:endParaRPr i="1" sz="1500"/>
          </a:p>
        </p:txBody>
      </p:sp>
      <p:sp>
        <p:nvSpPr>
          <p:cNvPr id="1647" name="Google Shape;1647;p271"/>
          <p:cNvSpPr txBox="1"/>
          <p:nvPr/>
        </p:nvSpPr>
        <p:spPr>
          <a:xfrm>
            <a:off x="8329800" y="3812800"/>
            <a:ext cx="3843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Internal Annotation of Coreference Relation for Underspecified Entity Pairs</a:t>
            </a:r>
            <a:endParaRPr sz="1100"/>
          </a:p>
        </p:txBody>
      </p:sp>
      <p:sp>
        <p:nvSpPr>
          <p:cNvPr id="1648" name="Google Shape;1648;p271"/>
          <p:cNvSpPr/>
          <p:nvPr/>
        </p:nvSpPr>
        <p:spPr>
          <a:xfrm>
            <a:off x="6220025" y="4478600"/>
            <a:ext cx="519600" cy="259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2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p272"/>
          <p:cNvSpPr txBox="1"/>
          <p:nvPr>
            <p:ph type="title"/>
          </p:nvPr>
        </p:nvSpPr>
        <p:spPr>
          <a:xfrm>
            <a:off x="110800" y="212367"/>
            <a:ext cx="8205600" cy="763500"/>
          </a:xfrm>
          <a:prstGeom prst="rect">
            <a:avLst/>
          </a:prstGeom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TA2: Scoring Thoughts</a:t>
            </a:r>
            <a:endParaRPr/>
          </a:p>
        </p:txBody>
      </p:sp>
      <p:sp>
        <p:nvSpPr>
          <p:cNvPr id="1654" name="Google Shape;1654;p272"/>
          <p:cNvSpPr txBox="1"/>
          <p:nvPr>
            <p:ph idx="1" type="body"/>
          </p:nvPr>
        </p:nvSpPr>
        <p:spPr>
          <a:xfrm>
            <a:off x="0" y="1203733"/>
            <a:ext cx="9994500" cy="9891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419100" lvl="0" marL="609600" rtl="0" algn="ctr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-US">
                <a:solidFill>
                  <a:srgbClr val="000000"/>
                </a:solidFill>
              </a:rPr>
              <a:t>GAIA TA2 scores look low, still yielded top performing TA3 output</a:t>
            </a:r>
            <a:endParaRPr>
              <a:solidFill>
                <a:srgbClr val="000000"/>
              </a:solidFill>
            </a:endParaRPr>
          </a:p>
          <a:p>
            <a:pPr indent="-419100" lvl="0" marL="60960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-US">
                <a:solidFill>
                  <a:srgbClr val="000000"/>
                </a:solidFill>
              </a:rPr>
              <a:t>Why: an illustration on the</a:t>
            </a:r>
            <a:r>
              <a:rPr i="1" lang="en-US" u="sng">
                <a:solidFill>
                  <a:srgbClr val="000000"/>
                </a:solidFill>
              </a:rPr>
              <a:t> Miguel Castillo</a:t>
            </a:r>
            <a:r>
              <a:rPr lang="en-US">
                <a:solidFill>
                  <a:srgbClr val="000000"/>
                </a:solidFill>
              </a:rPr>
              <a:t> entity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655" name="Google Shape;1655;p272"/>
          <p:cNvSpPr/>
          <p:nvPr/>
        </p:nvSpPr>
        <p:spPr>
          <a:xfrm>
            <a:off x="8402000" y="3505783"/>
            <a:ext cx="524100" cy="340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6" name="Google Shape;1656;p272"/>
          <p:cNvSpPr txBox="1"/>
          <p:nvPr/>
        </p:nvSpPr>
        <p:spPr>
          <a:xfrm>
            <a:off x="8926000" y="3361667"/>
            <a:ext cx="3359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700"/>
              <a:t>Representational difference, may not impact TA3</a:t>
            </a:r>
            <a:endParaRPr i="1" sz="1700"/>
          </a:p>
        </p:txBody>
      </p:sp>
      <p:sp>
        <p:nvSpPr>
          <p:cNvPr id="1657" name="Google Shape;1657;p272"/>
          <p:cNvSpPr txBox="1"/>
          <p:nvPr/>
        </p:nvSpPr>
        <p:spPr>
          <a:xfrm>
            <a:off x="9040767" y="5776700"/>
            <a:ext cx="3015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600"/>
              <a:t>May not be well calibrated for TA3 accuracy</a:t>
            </a:r>
            <a:endParaRPr i="1" sz="1600"/>
          </a:p>
        </p:txBody>
      </p:sp>
      <p:grpSp>
        <p:nvGrpSpPr>
          <p:cNvPr id="1658" name="Google Shape;1658;p272"/>
          <p:cNvGrpSpPr/>
          <p:nvPr/>
        </p:nvGrpSpPr>
        <p:grpSpPr>
          <a:xfrm>
            <a:off x="6768843" y="5783473"/>
            <a:ext cx="1523995" cy="803980"/>
            <a:chOff x="3724175" y="3804300"/>
            <a:chExt cx="1143025" cy="603000"/>
          </a:xfrm>
        </p:grpSpPr>
        <p:sp>
          <p:nvSpPr>
            <p:cNvPr id="1659" name="Google Shape;1659;p272"/>
            <p:cNvSpPr/>
            <p:nvPr/>
          </p:nvSpPr>
          <p:spPr>
            <a:xfrm>
              <a:off x="3724175" y="3804300"/>
              <a:ext cx="546900" cy="6030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0" name="Google Shape;1660;p272"/>
            <p:cNvSpPr/>
            <p:nvPr/>
          </p:nvSpPr>
          <p:spPr>
            <a:xfrm>
              <a:off x="3789950" y="3991500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1" name="Google Shape;1661;p272"/>
            <p:cNvSpPr/>
            <p:nvPr/>
          </p:nvSpPr>
          <p:spPr>
            <a:xfrm>
              <a:off x="3942350" y="3991500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2" name="Google Shape;1662;p272"/>
            <p:cNvSpPr/>
            <p:nvPr/>
          </p:nvSpPr>
          <p:spPr>
            <a:xfrm>
              <a:off x="3789950" y="4220100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3" name="Google Shape;1663;p272"/>
            <p:cNvSpPr/>
            <p:nvPr/>
          </p:nvSpPr>
          <p:spPr>
            <a:xfrm>
              <a:off x="3942350" y="4220100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4" name="Google Shape;1664;p272"/>
            <p:cNvSpPr/>
            <p:nvPr/>
          </p:nvSpPr>
          <p:spPr>
            <a:xfrm>
              <a:off x="4094750" y="3991500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5" name="Google Shape;1665;p272"/>
            <p:cNvSpPr/>
            <p:nvPr/>
          </p:nvSpPr>
          <p:spPr>
            <a:xfrm>
              <a:off x="4094750" y="4220100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6" name="Google Shape;1666;p272"/>
            <p:cNvSpPr/>
            <p:nvPr/>
          </p:nvSpPr>
          <p:spPr>
            <a:xfrm>
              <a:off x="4320300" y="3804300"/>
              <a:ext cx="546900" cy="6030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7" name="Google Shape;1667;p272"/>
            <p:cNvSpPr/>
            <p:nvPr/>
          </p:nvSpPr>
          <p:spPr>
            <a:xfrm>
              <a:off x="4386075" y="3991500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8" name="Google Shape;1668;p272"/>
            <p:cNvSpPr/>
            <p:nvPr/>
          </p:nvSpPr>
          <p:spPr>
            <a:xfrm>
              <a:off x="4538475" y="3991500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9" name="Google Shape;1669;p272"/>
            <p:cNvSpPr/>
            <p:nvPr/>
          </p:nvSpPr>
          <p:spPr>
            <a:xfrm>
              <a:off x="4386075" y="4220100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0" name="Google Shape;1670;p272"/>
            <p:cNvSpPr/>
            <p:nvPr/>
          </p:nvSpPr>
          <p:spPr>
            <a:xfrm>
              <a:off x="4538475" y="4220100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1" name="Google Shape;1671;p272"/>
            <p:cNvSpPr/>
            <p:nvPr/>
          </p:nvSpPr>
          <p:spPr>
            <a:xfrm>
              <a:off x="4690875" y="3991500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2" name="Google Shape;1672;p272"/>
            <p:cNvSpPr/>
            <p:nvPr/>
          </p:nvSpPr>
          <p:spPr>
            <a:xfrm>
              <a:off x="4690875" y="4220100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73" name="Google Shape;1673;p272"/>
          <p:cNvGrpSpPr/>
          <p:nvPr/>
        </p:nvGrpSpPr>
        <p:grpSpPr>
          <a:xfrm>
            <a:off x="4330443" y="5681850"/>
            <a:ext cx="1898386" cy="850779"/>
            <a:chOff x="3724175" y="4490100"/>
            <a:chExt cx="1423825" cy="638100"/>
          </a:xfrm>
        </p:grpSpPr>
        <p:sp>
          <p:nvSpPr>
            <p:cNvPr id="1674" name="Google Shape;1674;p272"/>
            <p:cNvSpPr/>
            <p:nvPr/>
          </p:nvSpPr>
          <p:spPr>
            <a:xfrm>
              <a:off x="3724175" y="4490100"/>
              <a:ext cx="546900" cy="6030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5" name="Google Shape;1675;p272"/>
            <p:cNvSpPr/>
            <p:nvPr/>
          </p:nvSpPr>
          <p:spPr>
            <a:xfrm>
              <a:off x="3789950" y="4677300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6" name="Google Shape;1676;p272"/>
            <p:cNvSpPr/>
            <p:nvPr/>
          </p:nvSpPr>
          <p:spPr>
            <a:xfrm>
              <a:off x="3942350" y="4677300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7" name="Google Shape;1677;p272"/>
            <p:cNvSpPr/>
            <p:nvPr/>
          </p:nvSpPr>
          <p:spPr>
            <a:xfrm>
              <a:off x="3789950" y="4905900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8" name="Google Shape;1678;p272"/>
            <p:cNvSpPr/>
            <p:nvPr/>
          </p:nvSpPr>
          <p:spPr>
            <a:xfrm>
              <a:off x="3942350" y="4905900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9" name="Google Shape;1679;p272"/>
            <p:cNvSpPr/>
            <p:nvPr/>
          </p:nvSpPr>
          <p:spPr>
            <a:xfrm>
              <a:off x="4094750" y="4677300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0" name="Google Shape;1680;p272"/>
            <p:cNvSpPr/>
            <p:nvPr/>
          </p:nvSpPr>
          <p:spPr>
            <a:xfrm>
              <a:off x="4094750" y="4905900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1" name="Google Shape;1681;p272"/>
            <p:cNvSpPr/>
            <p:nvPr/>
          </p:nvSpPr>
          <p:spPr>
            <a:xfrm>
              <a:off x="4320300" y="4567800"/>
              <a:ext cx="218100" cy="255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2" name="Google Shape;1682;p272"/>
            <p:cNvSpPr/>
            <p:nvPr/>
          </p:nvSpPr>
          <p:spPr>
            <a:xfrm>
              <a:off x="4386075" y="4677300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3" name="Google Shape;1683;p272"/>
            <p:cNvSpPr/>
            <p:nvPr/>
          </p:nvSpPr>
          <p:spPr>
            <a:xfrm>
              <a:off x="4320300" y="4872600"/>
              <a:ext cx="218100" cy="255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4" name="Google Shape;1684;p272"/>
            <p:cNvSpPr/>
            <p:nvPr/>
          </p:nvSpPr>
          <p:spPr>
            <a:xfrm>
              <a:off x="4386075" y="4982100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5" name="Google Shape;1685;p272"/>
            <p:cNvSpPr/>
            <p:nvPr/>
          </p:nvSpPr>
          <p:spPr>
            <a:xfrm>
              <a:off x="4625100" y="4567800"/>
              <a:ext cx="218100" cy="255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6" name="Google Shape;1686;p272"/>
            <p:cNvSpPr/>
            <p:nvPr/>
          </p:nvSpPr>
          <p:spPr>
            <a:xfrm>
              <a:off x="4690875" y="4677300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7" name="Google Shape;1687;p272"/>
            <p:cNvSpPr/>
            <p:nvPr/>
          </p:nvSpPr>
          <p:spPr>
            <a:xfrm>
              <a:off x="4625100" y="4872600"/>
              <a:ext cx="218100" cy="255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8" name="Google Shape;1688;p272"/>
            <p:cNvSpPr/>
            <p:nvPr/>
          </p:nvSpPr>
          <p:spPr>
            <a:xfrm>
              <a:off x="4690875" y="4982100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9" name="Google Shape;1689;p272"/>
            <p:cNvSpPr/>
            <p:nvPr/>
          </p:nvSpPr>
          <p:spPr>
            <a:xfrm>
              <a:off x="4929900" y="4567800"/>
              <a:ext cx="218100" cy="255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0" name="Google Shape;1690;p272"/>
            <p:cNvSpPr/>
            <p:nvPr/>
          </p:nvSpPr>
          <p:spPr>
            <a:xfrm>
              <a:off x="4995675" y="4677300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1" name="Google Shape;1691;p272"/>
            <p:cNvSpPr/>
            <p:nvPr/>
          </p:nvSpPr>
          <p:spPr>
            <a:xfrm>
              <a:off x="4929900" y="4872600"/>
              <a:ext cx="218100" cy="255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2" name="Google Shape;1692;p272"/>
            <p:cNvSpPr/>
            <p:nvPr/>
          </p:nvSpPr>
          <p:spPr>
            <a:xfrm>
              <a:off x="4995675" y="4982100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93" name="Google Shape;1693;p272"/>
          <p:cNvGrpSpPr/>
          <p:nvPr/>
        </p:nvGrpSpPr>
        <p:grpSpPr>
          <a:xfrm>
            <a:off x="10855320" y="1196738"/>
            <a:ext cx="1201170" cy="900377"/>
            <a:chOff x="7413750" y="2855925"/>
            <a:chExt cx="900900" cy="675300"/>
          </a:xfrm>
        </p:grpSpPr>
        <p:sp>
          <p:nvSpPr>
            <p:cNvPr id="1694" name="Google Shape;1694;p272"/>
            <p:cNvSpPr/>
            <p:nvPr/>
          </p:nvSpPr>
          <p:spPr>
            <a:xfrm>
              <a:off x="7590300" y="2946475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5" name="Google Shape;1695;p272"/>
            <p:cNvSpPr/>
            <p:nvPr/>
          </p:nvSpPr>
          <p:spPr>
            <a:xfrm>
              <a:off x="7742700" y="2946475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6" name="Google Shape;1696;p272"/>
            <p:cNvSpPr/>
            <p:nvPr/>
          </p:nvSpPr>
          <p:spPr>
            <a:xfrm>
              <a:off x="7590300" y="3175075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7" name="Google Shape;1697;p272"/>
            <p:cNvSpPr/>
            <p:nvPr/>
          </p:nvSpPr>
          <p:spPr>
            <a:xfrm>
              <a:off x="7742700" y="3175075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8" name="Google Shape;1698;p272"/>
            <p:cNvSpPr/>
            <p:nvPr/>
          </p:nvSpPr>
          <p:spPr>
            <a:xfrm>
              <a:off x="7895100" y="2946475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9" name="Google Shape;1699;p272"/>
            <p:cNvSpPr/>
            <p:nvPr/>
          </p:nvSpPr>
          <p:spPr>
            <a:xfrm>
              <a:off x="7895100" y="3175075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0" name="Google Shape;1700;p272"/>
            <p:cNvSpPr/>
            <p:nvPr/>
          </p:nvSpPr>
          <p:spPr>
            <a:xfrm>
              <a:off x="7413750" y="2855925"/>
              <a:ext cx="900900" cy="6753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1" name="Google Shape;1701;p272"/>
            <p:cNvSpPr/>
            <p:nvPr/>
          </p:nvSpPr>
          <p:spPr>
            <a:xfrm>
              <a:off x="7742688" y="3341275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2" name="Google Shape;1702;p272"/>
            <p:cNvSpPr/>
            <p:nvPr/>
          </p:nvSpPr>
          <p:spPr>
            <a:xfrm>
              <a:off x="7590288" y="3341275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3" name="Google Shape;1703;p272"/>
            <p:cNvSpPr/>
            <p:nvPr/>
          </p:nvSpPr>
          <p:spPr>
            <a:xfrm>
              <a:off x="8032000" y="3004400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4" name="Google Shape;1704;p272"/>
            <p:cNvSpPr/>
            <p:nvPr/>
          </p:nvSpPr>
          <p:spPr>
            <a:xfrm>
              <a:off x="8031988" y="3110425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5" name="Google Shape;1705;p272"/>
            <p:cNvSpPr/>
            <p:nvPr/>
          </p:nvSpPr>
          <p:spPr>
            <a:xfrm>
              <a:off x="7895100" y="3341275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6" name="Google Shape;1706;p272"/>
            <p:cNvSpPr/>
            <p:nvPr/>
          </p:nvSpPr>
          <p:spPr>
            <a:xfrm>
              <a:off x="8047500" y="3292675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07" name="Google Shape;1707;p272"/>
          <p:cNvGrpSpPr/>
          <p:nvPr/>
        </p:nvGrpSpPr>
        <p:grpSpPr>
          <a:xfrm>
            <a:off x="10602780" y="2293200"/>
            <a:ext cx="1523995" cy="803980"/>
            <a:chOff x="7600725" y="2987875"/>
            <a:chExt cx="1143025" cy="603000"/>
          </a:xfrm>
        </p:grpSpPr>
        <p:sp>
          <p:nvSpPr>
            <p:cNvPr id="1708" name="Google Shape;1708;p272"/>
            <p:cNvSpPr/>
            <p:nvPr/>
          </p:nvSpPr>
          <p:spPr>
            <a:xfrm>
              <a:off x="7600725" y="2987875"/>
              <a:ext cx="546900" cy="6030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9" name="Google Shape;1709;p272"/>
            <p:cNvSpPr/>
            <p:nvPr/>
          </p:nvSpPr>
          <p:spPr>
            <a:xfrm>
              <a:off x="7666500" y="3175075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0" name="Google Shape;1710;p272"/>
            <p:cNvSpPr/>
            <p:nvPr/>
          </p:nvSpPr>
          <p:spPr>
            <a:xfrm>
              <a:off x="7818900" y="3175075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1" name="Google Shape;1711;p272"/>
            <p:cNvSpPr/>
            <p:nvPr/>
          </p:nvSpPr>
          <p:spPr>
            <a:xfrm>
              <a:off x="7666500" y="3403675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2" name="Google Shape;1712;p272"/>
            <p:cNvSpPr/>
            <p:nvPr/>
          </p:nvSpPr>
          <p:spPr>
            <a:xfrm>
              <a:off x="7818900" y="3403675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3" name="Google Shape;1713;p272"/>
            <p:cNvSpPr/>
            <p:nvPr/>
          </p:nvSpPr>
          <p:spPr>
            <a:xfrm>
              <a:off x="7971300" y="3175075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4" name="Google Shape;1714;p272"/>
            <p:cNvSpPr/>
            <p:nvPr/>
          </p:nvSpPr>
          <p:spPr>
            <a:xfrm>
              <a:off x="7971300" y="3403675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5" name="Google Shape;1715;p272"/>
            <p:cNvSpPr/>
            <p:nvPr/>
          </p:nvSpPr>
          <p:spPr>
            <a:xfrm>
              <a:off x="8196850" y="2987875"/>
              <a:ext cx="546900" cy="6030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6" name="Google Shape;1716;p272"/>
            <p:cNvSpPr/>
            <p:nvPr/>
          </p:nvSpPr>
          <p:spPr>
            <a:xfrm>
              <a:off x="8262625" y="3175075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7" name="Google Shape;1717;p272"/>
            <p:cNvSpPr/>
            <p:nvPr/>
          </p:nvSpPr>
          <p:spPr>
            <a:xfrm>
              <a:off x="8415025" y="3175075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8" name="Google Shape;1718;p272"/>
            <p:cNvSpPr/>
            <p:nvPr/>
          </p:nvSpPr>
          <p:spPr>
            <a:xfrm>
              <a:off x="8262625" y="3403675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9" name="Google Shape;1719;p272"/>
            <p:cNvSpPr/>
            <p:nvPr/>
          </p:nvSpPr>
          <p:spPr>
            <a:xfrm>
              <a:off x="8415025" y="3403675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0" name="Google Shape;1720;p272"/>
            <p:cNvSpPr/>
            <p:nvPr/>
          </p:nvSpPr>
          <p:spPr>
            <a:xfrm>
              <a:off x="8567425" y="3175075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1" name="Google Shape;1721;p272"/>
            <p:cNvSpPr/>
            <p:nvPr/>
          </p:nvSpPr>
          <p:spPr>
            <a:xfrm>
              <a:off x="8567425" y="3403675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22" name="Google Shape;1722;p272"/>
          <p:cNvSpPr txBox="1"/>
          <p:nvPr/>
        </p:nvSpPr>
        <p:spPr>
          <a:xfrm>
            <a:off x="9663967" y="1399283"/>
            <a:ext cx="1394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700">
                <a:solidFill>
                  <a:srgbClr val="4A86E8"/>
                </a:solidFill>
              </a:rPr>
              <a:t>Reference</a:t>
            </a:r>
            <a:endParaRPr i="1" sz="1700">
              <a:solidFill>
                <a:srgbClr val="4A86E8"/>
              </a:solidFill>
            </a:endParaRPr>
          </a:p>
        </p:txBody>
      </p:sp>
      <p:sp>
        <p:nvSpPr>
          <p:cNvPr id="1723" name="Google Shape;1723;p272"/>
          <p:cNvSpPr txBox="1"/>
          <p:nvPr/>
        </p:nvSpPr>
        <p:spPr>
          <a:xfrm>
            <a:off x="9426400" y="2305300"/>
            <a:ext cx="1148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700">
                <a:solidFill>
                  <a:srgbClr val="8E7CC3"/>
                </a:solidFill>
              </a:rPr>
              <a:t>GAIA TA2</a:t>
            </a:r>
            <a:endParaRPr i="1" sz="1700">
              <a:solidFill>
                <a:srgbClr val="8E7CC3"/>
              </a:solidFill>
            </a:endParaRPr>
          </a:p>
        </p:txBody>
      </p:sp>
      <p:sp>
        <p:nvSpPr>
          <p:cNvPr id="1724" name="Google Shape;1724;p272"/>
          <p:cNvSpPr txBox="1"/>
          <p:nvPr>
            <p:ph idx="1" type="body"/>
          </p:nvPr>
        </p:nvSpPr>
        <p:spPr>
          <a:xfrm>
            <a:off x="0" y="2734525"/>
            <a:ext cx="7619100" cy="32523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419100" lvl="0" marL="609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Issues:</a:t>
            </a:r>
            <a:endParaRPr>
              <a:solidFill>
                <a:schemeClr val="dk1"/>
              </a:solidFill>
            </a:endParaRPr>
          </a:p>
          <a:p>
            <a:pPr indent="-419100" lvl="1" marL="1219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>
                <a:solidFill>
                  <a:schemeClr val="dk1"/>
                </a:solidFill>
              </a:rPr>
              <a:t>GAIA chooses a single prototype for cluster; 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NIST queries require that all documents are 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included as prototypes</a:t>
            </a:r>
            <a:br>
              <a:rPr lang="en-US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419100" lvl="1" marL="1219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>
                <a:solidFill>
                  <a:schemeClr val="dk1"/>
                </a:solidFill>
              </a:rPr>
              <a:t>NIST query requires exact string match </a:t>
            </a:r>
            <a:r>
              <a:rPr lang="en-US">
                <a:solidFill>
                  <a:schemeClr val="dk1"/>
                </a:solidFill>
              </a:rPr>
              <a:t>(</a:t>
            </a:r>
            <a:r>
              <a:rPr lang="en-US">
                <a:solidFill>
                  <a:schemeClr val="dk1"/>
                </a:solidFill>
              </a:rPr>
              <a:t>including capitalization)--&gt; our second cluster is not found</a:t>
            </a:r>
            <a:br>
              <a:rPr lang="en-US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indent="-419100" lvl="1" marL="1219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>
                <a:solidFill>
                  <a:schemeClr val="dk1"/>
                </a:solidFill>
              </a:rPr>
              <a:t>MAP metric does not recognize 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the difference between</a:t>
            </a:r>
            <a:endParaRPr>
              <a:solidFill>
                <a:srgbClr val="000000"/>
              </a:solidFill>
            </a:endParaRPr>
          </a:p>
        </p:txBody>
      </p:sp>
      <p:grpSp>
        <p:nvGrpSpPr>
          <p:cNvPr id="1725" name="Google Shape;1725;p272"/>
          <p:cNvGrpSpPr/>
          <p:nvPr/>
        </p:nvGrpSpPr>
        <p:grpSpPr>
          <a:xfrm>
            <a:off x="6787739" y="3266306"/>
            <a:ext cx="1521729" cy="804047"/>
            <a:chOff x="4843275" y="2830800"/>
            <a:chExt cx="1141325" cy="603050"/>
          </a:xfrm>
        </p:grpSpPr>
        <p:grpSp>
          <p:nvGrpSpPr>
            <p:cNvPr id="1726" name="Google Shape;1726;p272"/>
            <p:cNvGrpSpPr/>
            <p:nvPr/>
          </p:nvGrpSpPr>
          <p:grpSpPr>
            <a:xfrm>
              <a:off x="4843275" y="2830850"/>
              <a:ext cx="546900" cy="603000"/>
              <a:chOff x="8196850" y="701875"/>
              <a:chExt cx="546900" cy="603000"/>
            </a:xfrm>
          </p:grpSpPr>
          <p:sp>
            <p:nvSpPr>
              <p:cNvPr id="1727" name="Google Shape;1727;p272"/>
              <p:cNvSpPr/>
              <p:nvPr/>
            </p:nvSpPr>
            <p:spPr>
              <a:xfrm>
                <a:off x="8196850" y="701875"/>
                <a:ext cx="546900" cy="603000"/>
              </a:xfrm>
              <a:prstGeom prst="ellipse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8" name="Google Shape;1728;p272"/>
              <p:cNvSpPr/>
              <p:nvPr/>
            </p:nvSpPr>
            <p:spPr>
              <a:xfrm>
                <a:off x="8262625" y="889075"/>
                <a:ext cx="90600" cy="83400"/>
              </a:xfrm>
              <a:prstGeom prst="rect">
                <a:avLst/>
              </a:prstGeom>
              <a:solidFill>
                <a:srgbClr val="4A86E8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9" name="Google Shape;1729;p272"/>
              <p:cNvSpPr/>
              <p:nvPr/>
            </p:nvSpPr>
            <p:spPr>
              <a:xfrm>
                <a:off x="8415025" y="889075"/>
                <a:ext cx="90600" cy="83400"/>
              </a:xfrm>
              <a:prstGeom prst="rect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0" name="Google Shape;1730;p272"/>
              <p:cNvSpPr/>
              <p:nvPr/>
            </p:nvSpPr>
            <p:spPr>
              <a:xfrm>
                <a:off x="8262625" y="1117675"/>
                <a:ext cx="90600" cy="83400"/>
              </a:xfrm>
              <a:prstGeom prst="rect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1" name="Google Shape;1731;p272"/>
              <p:cNvSpPr/>
              <p:nvPr/>
            </p:nvSpPr>
            <p:spPr>
              <a:xfrm>
                <a:off x="8415025" y="1117675"/>
                <a:ext cx="90600" cy="83400"/>
              </a:xfrm>
              <a:prstGeom prst="rect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2" name="Google Shape;1732;p272"/>
              <p:cNvSpPr/>
              <p:nvPr/>
            </p:nvSpPr>
            <p:spPr>
              <a:xfrm>
                <a:off x="8567425" y="889075"/>
                <a:ext cx="90600" cy="83400"/>
              </a:xfrm>
              <a:prstGeom prst="rect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3" name="Google Shape;1733;p272"/>
              <p:cNvSpPr/>
              <p:nvPr/>
            </p:nvSpPr>
            <p:spPr>
              <a:xfrm>
                <a:off x="8567425" y="1117675"/>
                <a:ext cx="90600" cy="83400"/>
              </a:xfrm>
              <a:prstGeom prst="rect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34" name="Google Shape;1734;p272"/>
            <p:cNvGrpSpPr/>
            <p:nvPr/>
          </p:nvGrpSpPr>
          <p:grpSpPr>
            <a:xfrm>
              <a:off x="5437700" y="2830800"/>
              <a:ext cx="546900" cy="603000"/>
              <a:chOff x="8196850" y="701875"/>
              <a:chExt cx="546900" cy="603000"/>
            </a:xfrm>
          </p:grpSpPr>
          <p:sp>
            <p:nvSpPr>
              <p:cNvPr id="1735" name="Google Shape;1735;p272"/>
              <p:cNvSpPr/>
              <p:nvPr/>
            </p:nvSpPr>
            <p:spPr>
              <a:xfrm>
                <a:off x="8196850" y="701875"/>
                <a:ext cx="546900" cy="603000"/>
              </a:xfrm>
              <a:prstGeom prst="ellipse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6" name="Google Shape;1736;p272"/>
              <p:cNvSpPr/>
              <p:nvPr/>
            </p:nvSpPr>
            <p:spPr>
              <a:xfrm>
                <a:off x="8262625" y="889075"/>
                <a:ext cx="90600" cy="83400"/>
              </a:xfrm>
              <a:prstGeom prst="rect">
                <a:avLst/>
              </a:prstGeom>
              <a:solidFill>
                <a:srgbClr val="4A86E8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7" name="Google Shape;1737;p272"/>
              <p:cNvSpPr/>
              <p:nvPr/>
            </p:nvSpPr>
            <p:spPr>
              <a:xfrm>
                <a:off x="8415025" y="889075"/>
                <a:ext cx="90600" cy="83400"/>
              </a:xfrm>
              <a:prstGeom prst="rect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8" name="Google Shape;1738;p272"/>
              <p:cNvSpPr/>
              <p:nvPr/>
            </p:nvSpPr>
            <p:spPr>
              <a:xfrm>
                <a:off x="8262625" y="1117675"/>
                <a:ext cx="90600" cy="83400"/>
              </a:xfrm>
              <a:prstGeom prst="rect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9" name="Google Shape;1739;p272"/>
              <p:cNvSpPr/>
              <p:nvPr/>
            </p:nvSpPr>
            <p:spPr>
              <a:xfrm>
                <a:off x="8415025" y="1117675"/>
                <a:ext cx="90600" cy="83400"/>
              </a:xfrm>
              <a:prstGeom prst="rect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0" name="Google Shape;1740;p272"/>
              <p:cNvSpPr/>
              <p:nvPr/>
            </p:nvSpPr>
            <p:spPr>
              <a:xfrm>
                <a:off x="8567425" y="889075"/>
                <a:ext cx="90600" cy="83400"/>
              </a:xfrm>
              <a:prstGeom prst="rect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1" name="Google Shape;1741;p272"/>
              <p:cNvSpPr/>
              <p:nvPr/>
            </p:nvSpPr>
            <p:spPr>
              <a:xfrm>
                <a:off x="8567425" y="1117675"/>
                <a:ext cx="90600" cy="83400"/>
              </a:xfrm>
              <a:prstGeom prst="rect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742" name="Google Shape;1742;p272"/>
          <p:cNvGrpSpPr/>
          <p:nvPr/>
        </p:nvGrpSpPr>
        <p:grpSpPr>
          <a:xfrm>
            <a:off x="7834177" y="4492327"/>
            <a:ext cx="729182" cy="803980"/>
            <a:chOff x="8196850" y="701875"/>
            <a:chExt cx="546900" cy="603000"/>
          </a:xfrm>
        </p:grpSpPr>
        <p:sp>
          <p:nvSpPr>
            <p:cNvPr id="1743" name="Google Shape;1743;p272"/>
            <p:cNvSpPr/>
            <p:nvPr/>
          </p:nvSpPr>
          <p:spPr>
            <a:xfrm>
              <a:off x="8196850" y="701875"/>
              <a:ext cx="546900" cy="6030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4" name="Google Shape;1744;p272"/>
            <p:cNvSpPr/>
            <p:nvPr/>
          </p:nvSpPr>
          <p:spPr>
            <a:xfrm>
              <a:off x="8262625" y="889075"/>
              <a:ext cx="90600" cy="834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5" name="Google Shape;1745;p272"/>
            <p:cNvSpPr/>
            <p:nvPr/>
          </p:nvSpPr>
          <p:spPr>
            <a:xfrm>
              <a:off x="8415025" y="889075"/>
              <a:ext cx="90600" cy="83400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6" name="Google Shape;1746;p272"/>
            <p:cNvSpPr/>
            <p:nvPr/>
          </p:nvSpPr>
          <p:spPr>
            <a:xfrm>
              <a:off x="8262625" y="1117675"/>
              <a:ext cx="90600" cy="83400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7" name="Google Shape;1747;p272"/>
            <p:cNvSpPr/>
            <p:nvPr/>
          </p:nvSpPr>
          <p:spPr>
            <a:xfrm>
              <a:off x="8415025" y="1117675"/>
              <a:ext cx="90600" cy="83400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8" name="Google Shape;1748;p272"/>
            <p:cNvSpPr/>
            <p:nvPr/>
          </p:nvSpPr>
          <p:spPr>
            <a:xfrm>
              <a:off x="8567425" y="889075"/>
              <a:ext cx="90600" cy="83400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9" name="Google Shape;1749;p272"/>
            <p:cNvSpPr/>
            <p:nvPr/>
          </p:nvSpPr>
          <p:spPr>
            <a:xfrm>
              <a:off x="8567425" y="1117675"/>
              <a:ext cx="90600" cy="83400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50" name="Google Shape;1750;p272"/>
          <p:cNvSpPr txBox="1"/>
          <p:nvPr/>
        </p:nvSpPr>
        <p:spPr>
          <a:xfrm>
            <a:off x="6112400" y="5878300"/>
            <a:ext cx="729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600"/>
              <a:t>And</a:t>
            </a:r>
            <a:endParaRPr b="1" i="1" sz="1600"/>
          </a:p>
        </p:txBody>
      </p:sp>
      <p:sp>
        <p:nvSpPr>
          <p:cNvPr id="1751" name="Google Shape;1751;p272"/>
          <p:cNvSpPr/>
          <p:nvPr/>
        </p:nvSpPr>
        <p:spPr>
          <a:xfrm>
            <a:off x="8376600" y="5944183"/>
            <a:ext cx="524100" cy="340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55" name="Shape 1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" name="Google Shape;1756;p273"/>
          <p:cNvSpPr/>
          <p:nvPr/>
        </p:nvSpPr>
        <p:spPr>
          <a:xfrm>
            <a:off x="3162240" y="840480"/>
            <a:ext cx="8581500" cy="796800"/>
          </a:xfrm>
          <a:prstGeom prst="rect">
            <a:avLst/>
          </a:prstGeom>
          <a:noFill/>
          <a:ln>
            <a:noFill/>
          </a:ln>
          <a:effectLst>
            <a:outerShdw dir="5400000" dist="57240">
              <a:srgbClr val="000000">
                <a:alpha val="61960"/>
              </a:srgbClr>
            </a:outerShdw>
          </a:effectLst>
        </p:spPr>
        <p:txBody>
          <a:bodyPr anchorCtr="0" anchor="t" bIns="121900" lIns="120000" spcFirstLastPara="1" rIns="1200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400" u="none" cap="none" strike="noStrike">
                <a:solidFill>
                  <a:srgbClr val="EEEEEE"/>
                </a:solidFill>
                <a:latin typeface="Arial"/>
                <a:ea typeface="Arial"/>
                <a:cs typeface="Arial"/>
                <a:sym typeface="Arial"/>
              </a:rPr>
              <a:t>HypoGator: M36 and Remedial Hackathon Evaluation</a:t>
            </a:r>
            <a:endParaRPr b="0" i="0" sz="4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7" name="Google Shape;1757;p273"/>
          <p:cNvSpPr/>
          <p:nvPr/>
        </p:nvSpPr>
        <p:spPr>
          <a:xfrm>
            <a:off x="3162240" y="4962720"/>
            <a:ext cx="8654700" cy="1095300"/>
          </a:xfrm>
          <a:prstGeom prst="rect">
            <a:avLst/>
          </a:prstGeom>
          <a:noFill/>
          <a:ln>
            <a:noFill/>
          </a:ln>
          <a:effectLst>
            <a:outerShdw dir="5400000" dist="38160">
              <a:srgbClr val="000000">
                <a:alpha val="48630"/>
              </a:srgbClr>
            </a:outerShdw>
          </a:effectLst>
        </p:spPr>
        <p:txBody>
          <a:bodyPr anchorCtr="0" anchor="b" bIns="121900" lIns="120000" spcFirstLastPara="1" rIns="1200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Daisy Zhe Wang</a:t>
            </a:r>
            <a:endParaRPr b="0" i="0" sz="23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Yang Bai, Yifan Wang, Haodi Ma, and Ali Sadeghian </a:t>
            </a:r>
            <a:endParaRPr b="0" i="0" sz="23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UF-GAIA TA3 • 2021 Feb</a:t>
            </a:r>
            <a:endParaRPr b="0" i="0" sz="23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8" name="Google Shape;1758;p273"/>
          <p:cNvSpPr/>
          <p:nvPr/>
        </p:nvSpPr>
        <p:spPr>
          <a:xfrm>
            <a:off x="11296800" y="6217440"/>
            <a:ext cx="729600" cy="52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0000" spcFirstLastPara="1" rIns="120000" wrap="square" tIns="121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3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9" name="Google Shape;1759;p273"/>
          <p:cNvSpPr/>
          <p:nvPr/>
        </p:nvSpPr>
        <p:spPr>
          <a:xfrm>
            <a:off x="3015360" y="527520"/>
            <a:ext cx="8728344" cy="486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flat" cmpd="sng" w="284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0" name="Google Shape;1760;p273"/>
          <p:cNvSpPr/>
          <p:nvPr/>
        </p:nvSpPr>
        <p:spPr>
          <a:xfrm>
            <a:off x="3162240" y="6060000"/>
            <a:ext cx="8654904" cy="486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flat" cmpd="sng" w="190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64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74"/>
          <p:cNvSpPr/>
          <p:nvPr/>
        </p:nvSpPr>
        <p:spPr>
          <a:xfrm>
            <a:off x="6497280" y="3236640"/>
            <a:ext cx="2707500" cy="1290900"/>
          </a:xfrm>
          <a:prstGeom prst="roundRect">
            <a:avLst>
              <a:gd fmla="val 16667" name="adj"/>
            </a:avLst>
          </a:prstGeom>
          <a:solidFill>
            <a:srgbClr val="001F60"/>
          </a:solidFill>
          <a:ln cap="flat" cmpd="sng" w="28425">
            <a:solidFill>
              <a:srgbClr val="42719B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6" name="Google Shape;1766;p274"/>
          <p:cNvSpPr/>
          <p:nvPr/>
        </p:nvSpPr>
        <p:spPr>
          <a:xfrm>
            <a:off x="9429600" y="3172320"/>
            <a:ext cx="2680500" cy="1401900"/>
          </a:xfrm>
          <a:prstGeom prst="roundRect">
            <a:avLst>
              <a:gd fmla="val 16667" name="adj"/>
            </a:avLst>
          </a:prstGeom>
          <a:solidFill>
            <a:srgbClr val="001F60"/>
          </a:solidFill>
          <a:ln cap="flat" cmpd="sng" w="28425">
            <a:solidFill>
              <a:srgbClr val="42719B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7" name="Google Shape;1767;p274"/>
          <p:cNvSpPr/>
          <p:nvPr/>
        </p:nvSpPr>
        <p:spPr>
          <a:xfrm>
            <a:off x="3441120" y="3261120"/>
            <a:ext cx="2655900" cy="1233300"/>
          </a:xfrm>
          <a:prstGeom prst="roundRect">
            <a:avLst>
              <a:gd fmla="val 16667" name="adj"/>
            </a:avLst>
          </a:prstGeom>
          <a:solidFill>
            <a:srgbClr val="001F60"/>
          </a:solidFill>
          <a:ln cap="flat" cmpd="sng" w="28425">
            <a:solidFill>
              <a:srgbClr val="42719B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8" name="Google Shape;1768;p274"/>
          <p:cNvSpPr/>
          <p:nvPr/>
        </p:nvSpPr>
        <p:spPr>
          <a:xfrm>
            <a:off x="361920" y="4821600"/>
            <a:ext cx="2663064" cy="1129896"/>
          </a:xfrm>
          <a:prstGeom prst="flowChartMultidocument">
            <a:avLst/>
          </a:prstGeom>
          <a:solidFill>
            <a:srgbClr val="DDEAF6"/>
          </a:solidFill>
          <a:ln cap="flat" cmpd="sng" w="28425">
            <a:solidFill>
              <a:srgbClr val="1E4E79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9" name="Google Shape;1769;p274"/>
          <p:cNvSpPr/>
          <p:nvPr/>
        </p:nvSpPr>
        <p:spPr>
          <a:xfrm>
            <a:off x="3382560" y="3339840"/>
            <a:ext cx="2655900" cy="1413300"/>
          </a:xfrm>
          <a:prstGeom prst="roundRect">
            <a:avLst>
              <a:gd fmla="val 16667" name="adj"/>
            </a:avLst>
          </a:prstGeom>
          <a:solidFill>
            <a:srgbClr val="001F60"/>
          </a:solidFill>
          <a:ln cap="flat" cmpd="sng" w="28425">
            <a:solidFill>
              <a:srgbClr val="42719B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0" name="Google Shape;1770;p274"/>
          <p:cNvSpPr/>
          <p:nvPr/>
        </p:nvSpPr>
        <p:spPr>
          <a:xfrm>
            <a:off x="3537120" y="3800160"/>
            <a:ext cx="2405100" cy="8307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12600">
            <a:solidFill>
              <a:srgbClr val="BF9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60000" lIns="120000" spcFirstLastPara="1" rIns="120000" wrap="square" tIns="6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Local Graph Expansion</a:t>
            </a:r>
            <a:endParaRPr b="0" i="0" sz="1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2-level  Graph Search</a:t>
            </a:r>
            <a:endParaRPr b="0" i="0" sz="12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Query-Driven Link Prediction</a:t>
            </a:r>
            <a:endParaRPr b="0" i="0" sz="12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1" name="Google Shape;1771;p274"/>
          <p:cNvSpPr/>
          <p:nvPr/>
        </p:nvSpPr>
        <p:spPr>
          <a:xfrm>
            <a:off x="3537120" y="3397440"/>
            <a:ext cx="2405100" cy="32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000" lIns="120000" spcFirstLastPara="1" rIns="120000" wrap="square" tIns="6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Candidate Hypothesis Generator</a:t>
            </a:r>
            <a:endParaRPr b="0" i="0" sz="13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2" name="Google Shape;1772;p274"/>
          <p:cNvSpPr/>
          <p:nvPr/>
        </p:nvSpPr>
        <p:spPr>
          <a:xfrm>
            <a:off x="6443520" y="3305760"/>
            <a:ext cx="2707500" cy="1290900"/>
          </a:xfrm>
          <a:prstGeom prst="roundRect">
            <a:avLst>
              <a:gd fmla="val 16667" name="adj"/>
            </a:avLst>
          </a:prstGeom>
          <a:solidFill>
            <a:srgbClr val="001F60"/>
          </a:solidFill>
          <a:ln cap="flat" cmpd="sng" w="28425">
            <a:solidFill>
              <a:srgbClr val="42719B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3" name="Google Shape;1773;p274"/>
          <p:cNvSpPr/>
          <p:nvPr/>
        </p:nvSpPr>
        <p:spPr>
          <a:xfrm>
            <a:off x="6609600" y="3776160"/>
            <a:ext cx="2452800" cy="6969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12600">
            <a:solidFill>
              <a:srgbClr val="BF9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60000" lIns="120000" spcFirstLastPara="1" rIns="120000" wrap="square" tIns="6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……</a:t>
            </a:r>
            <a:endParaRPr b="0" i="0" sz="1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Temporal Coherence</a:t>
            </a:r>
            <a:endParaRPr b="0" i="0" sz="13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4" name="Google Shape;1774;p274"/>
          <p:cNvSpPr/>
          <p:nvPr/>
        </p:nvSpPr>
        <p:spPr>
          <a:xfrm>
            <a:off x="6598560" y="3454080"/>
            <a:ext cx="2452800" cy="23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000" lIns="120000" spcFirstLastPara="1" rIns="120000" wrap="square" tIns="6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Coherence feature extraction</a:t>
            </a:r>
            <a:endParaRPr b="0" i="0" sz="12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5" name="Google Shape;1775;p274"/>
          <p:cNvSpPr/>
          <p:nvPr/>
        </p:nvSpPr>
        <p:spPr>
          <a:xfrm>
            <a:off x="3346560" y="1884960"/>
            <a:ext cx="2707500" cy="1130100"/>
          </a:xfrm>
          <a:prstGeom prst="roundRect">
            <a:avLst>
              <a:gd fmla="val 16667" name="adj"/>
            </a:avLst>
          </a:prstGeom>
          <a:solidFill>
            <a:srgbClr val="002060"/>
          </a:solidFill>
          <a:ln cap="flat" cmpd="sng" w="28425">
            <a:solidFill>
              <a:srgbClr val="42719B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6" name="Google Shape;1776;p274"/>
          <p:cNvSpPr/>
          <p:nvPr/>
        </p:nvSpPr>
        <p:spPr>
          <a:xfrm>
            <a:off x="3453120" y="2176320"/>
            <a:ext cx="2492100" cy="7407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12600">
            <a:solidFill>
              <a:srgbClr val="BF9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60000" lIns="120000" spcFirstLastPara="1" rIns="120000" wrap="square" tIns="6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Entry Point Extraction</a:t>
            </a:r>
            <a:endParaRPr b="0" i="0" sz="12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Alias Extraction</a:t>
            </a:r>
            <a:endParaRPr b="0" i="0" sz="12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Query decomposition</a:t>
            </a:r>
            <a:endParaRPr b="0" i="0" sz="12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7" name="Google Shape;1777;p274"/>
          <p:cNvSpPr/>
          <p:nvPr/>
        </p:nvSpPr>
        <p:spPr>
          <a:xfrm>
            <a:off x="3454080" y="1911840"/>
            <a:ext cx="2452800" cy="2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000" lIns="120000" spcFirstLastPara="1" rIns="120000" wrap="square" tIns="6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Query-Processor</a:t>
            </a:r>
            <a:endParaRPr b="0" i="0" sz="1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8" name="Google Shape;1778;p274"/>
          <p:cNvSpPr/>
          <p:nvPr/>
        </p:nvSpPr>
        <p:spPr>
          <a:xfrm>
            <a:off x="6449760" y="4826400"/>
            <a:ext cx="2707500" cy="1130100"/>
          </a:xfrm>
          <a:prstGeom prst="roundRect">
            <a:avLst>
              <a:gd fmla="val 16667" name="adj"/>
            </a:avLst>
          </a:prstGeom>
          <a:solidFill>
            <a:srgbClr val="002060"/>
          </a:solidFill>
          <a:ln cap="flat" cmpd="sng" w="28425">
            <a:solidFill>
              <a:srgbClr val="42719B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9" name="Google Shape;1779;p274"/>
          <p:cNvSpPr/>
          <p:nvPr/>
        </p:nvSpPr>
        <p:spPr>
          <a:xfrm>
            <a:off x="6557280" y="4892160"/>
            <a:ext cx="2452800" cy="2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000" lIns="120000" spcFirstLastPara="1" rIns="120000" wrap="square" tIns="6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Hypothesis</a:t>
            </a:r>
            <a:r>
              <a:rPr b="1" i="0" lang="en-US" sz="13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1300" u="none" cap="none" strike="noStrik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Clustering</a:t>
            </a:r>
            <a:endParaRPr b="0" i="0" sz="13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0" name="Google Shape;1780;p274"/>
          <p:cNvSpPr/>
          <p:nvPr/>
        </p:nvSpPr>
        <p:spPr>
          <a:xfrm>
            <a:off x="9345600" y="3236640"/>
            <a:ext cx="2707500" cy="1424700"/>
          </a:xfrm>
          <a:prstGeom prst="roundRect">
            <a:avLst>
              <a:gd fmla="val 16667" name="adj"/>
            </a:avLst>
          </a:prstGeom>
          <a:solidFill>
            <a:srgbClr val="001F60"/>
          </a:solidFill>
          <a:ln cap="flat" cmpd="sng" w="28425">
            <a:solidFill>
              <a:srgbClr val="42719B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1" name="Google Shape;1781;p274"/>
          <p:cNvSpPr/>
          <p:nvPr/>
        </p:nvSpPr>
        <p:spPr>
          <a:xfrm>
            <a:off x="9544800" y="3709440"/>
            <a:ext cx="2387700" cy="8283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12600">
            <a:solidFill>
              <a:srgbClr val="BF9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60000" lIns="120000" spcFirstLastPara="1" rIns="120000" wrap="square" tIns="6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Candidate Hypothesis Scoring</a:t>
            </a:r>
            <a:endParaRPr b="0" i="0" sz="1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Document-based sampling</a:t>
            </a:r>
            <a:endParaRPr b="0" i="0" sz="1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Containment Filtering</a:t>
            </a:r>
            <a:endParaRPr b="0" i="0" sz="12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2" name="Google Shape;1782;p274"/>
          <p:cNvSpPr/>
          <p:nvPr/>
        </p:nvSpPr>
        <p:spPr>
          <a:xfrm>
            <a:off x="9556320" y="3385920"/>
            <a:ext cx="23877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000" lIns="120000" spcFirstLastPara="1" rIns="120000" wrap="square" tIns="6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Ranking and Selection</a:t>
            </a:r>
            <a:endParaRPr b="0" i="0" sz="13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3" name="Google Shape;1783;p274"/>
          <p:cNvSpPr/>
          <p:nvPr/>
        </p:nvSpPr>
        <p:spPr>
          <a:xfrm>
            <a:off x="4701600" y="3016800"/>
            <a:ext cx="7722" cy="32059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flat" cmpd="sng" w="19075">
            <a:solidFill>
              <a:schemeClr val="lt2"/>
            </a:solidFill>
            <a:prstDash val="solid"/>
            <a:miter lim="8000"/>
            <a:headEnd len="sm" w="sm" type="none"/>
            <a:tailEnd len="med" w="med" type="triangle"/>
          </a:ln>
        </p:spPr>
      </p:sp>
      <p:sp>
        <p:nvSpPr>
          <p:cNvPr id="1784" name="Google Shape;1784;p274"/>
          <p:cNvSpPr/>
          <p:nvPr/>
        </p:nvSpPr>
        <p:spPr>
          <a:xfrm flipH="1" rot="10800000">
            <a:off x="6040320" y="3947514"/>
            <a:ext cx="400842" cy="486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flat" cmpd="sng" w="19075">
            <a:solidFill>
              <a:schemeClr val="lt2"/>
            </a:solidFill>
            <a:prstDash val="solid"/>
            <a:miter lim="8000"/>
            <a:headEnd len="sm" w="sm" type="none"/>
            <a:tailEnd len="med" w="med" type="triangle"/>
          </a:ln>
        </p:spPr>
      </p:sp>
      <p:sp>
        <p:nvSpPr>
          <p:cNvPr id="1785" name="Google Shape;1785;p274"/>
          <p:cNvSpPr/>
          <p:nvPr/>
        </p:nvSpPr>
        <p:spPr>
          <a:xfrm>
            <a:off x="967680" y="3401280"/>
            <a:ext cx="2009760" cy="1081440"/>
          </a:xfrm>
          <a:prstGeom prst="flowChartMagneticDisk">
            <a:avLst/>
          </a:prstGeom>
          <a:solidFill>
            <a:srgbClr val="DDEAF6"/>
          </a:solidFill>
          <a:ln cap="flat" cmpd="sng" w="28425">
            <a:solidFill>
              <a:srgbClr val="42719B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6" name="Google Shape;1786;p274"/>
          <p:cNvSpPr/>
          <p:nvPr/>
        </p:nvSpPr>
        <p:spPr>
          <a:xfrm>
            <a:off x="974880" y="2062560"/>
            <a:ext cx="2102400" cy="774720"/>
          </a:xfrm>
          <a:prstGeom prst="flowChartPunchedCard">
            <a:avLst/>
          </a:prstGeom>
          <a:solidFill>
            <a:srgbClr val="DDEAF6"/>
          </a:solidFill>
          <a:ln cap="flat" cmpd="sng" w="28425">
            <a:solidFill>
              <a:srgbClr val="42719B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7" name="Google Shape;1787;p274"/>
          <p:cNvSpPr/>
          <p:nvPr/>
        </p:nvSpPr>
        <p:spPr>
          <a:xfrm>
            <a:off x="1080960" y="3957600"/>
            <a:ext cx="1704300" cy="2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000" lIns="120000" spcFirstLastPara="1" rIns="120000" wrap="square" tIns="6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TA2 KG</a:t>
            </a:r>
            <a:endParaRPr b="0" i="0" sz="19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8" name="Google Shape;1788;p274"/>
          <p:cNvSpPr/>
          <p:nvPr/>
        </p:nvSpPr>
        <p:spPr>
          <a:xfrm flipH="1" rot="10800000">
            <a:off x="3079680" y="2446074"/>
            <a:ext cx="264438" cy="486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flat" cmpd="sng" w="19075">
            <a:solidFill>
              <a:schemeClr val="lt2"/>
            </a:solidFill>
            <a:prstDash val="solid"/>
            <a:miter lim="8000"/>
            <a:headEnd len="sm" w="sm" type="none"/>
            <a:tailEnd len="med" w="med" type="triangle"/>
          </a:ln>
        </p:spPr>
      </p:sp>
      <p:sp>
        <p:nvSpPr>
          <p:cNvPr id="1789" name="Google Shape;1789;p274"/>
          <p:cNvSpPr/>
          <p:nvPr/>
        </p:nvSpPr>
        <p:spPr>
          <a:xfrm>
            <a:off x="964320" y="3322080"/>
            <a:ext cx="2009700" cy="383100"/>
          </a:xfrm>
          <a:prstGeom prst="ellipse">
            <a:avLst/>
          </a:prstGeom>
          <a:solidFill>
            <a:srgbClr val="DDEAF6"/>
          </a:solidFill>
          <a:ln cap="flat" cmpd="sng" w="28425">
            <a:solidFill>
              <a:srgbClr val="42719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0" name="Google Shape;1790;p274"/>
          <p:cNvSpPr/>
          <p:nvPr/>
        </p:nvSpPr>
        <p:spPr>
          <a:xfrm>
            <a:off x="964320" y="3261120"/>
            <a:ext cx="2009700" cy="383100"/>
          </a:xfrm>
          <a:prstGeom prst="ellipse">
            <a:avLst/>
          </a:prstGeom>
          <a:solidFill>
            <a:srgbClr val="DDEAF6"/>
          </a:solidFill>
          <a:ln cap="flat" cmpd="sng" w="28425">
            <a:solidFill>
              <a:srgbClr val="42719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1" name="Google Shape;1791;p274"/>
          <p:cNvSpPr/>
          <p:nvPr/>
        </p:nvSpPr>
        <p:spPr>
          <a:xfrm flipH="1" rot="10800000">
            <a:off x="9153600" y="3946554"/>
            <a:ext cx="189162" cy="486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flat" cmpd="sng" w="19075">
            <a:solidFill>
              <a:schemeClr val="lt2"/>
            </a:solidFill>
            <a:prstDash val="solid"/>
            <a:miter lim="8000"/>
            <a:headEnd len="sm" w="sm" type="none"/>
            <a:tailEnd len="med" w="med" type="triangle"/>
          </a:ln>
        </p:spPr>
      </p:sp>
      <p:sp>
        <p:nvSpPr>
          <p:cNvPr id="1792" name="Google Shape;1792;p274"/>
          <p:cNvSpPr/>
          <p:nvPr/>
        </p:nvSpPr>
        <p:spPr>
          <a:xfrm>
            <a:off x="9345600" y="4818240"/>
            <a:ext cx="2781900" cy="1137900"/>
          </a:xfrm>
          <a:prstGeom prst="roundRect">
            <a:avLst>
              <a:gd fmla="val 16667" name="adj"/>
            </a:avLst>
          </a:prstGeom>
          <a:solidFill>
            <a:srgbClr val="001F60"/>
          </a:solidFill>
          <a:ln cap="flat" cmpd="sng" w="28425">
            <a:solidFill>
              <a:srgbClr val="42719B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3" name="Google Shape;1793;p274"/>
          <p:cNvSpPr/>
          <p:nvPr/>
        </p:nvSpPr>
        <p:spPr>
          <a:xfrm>
            <a:off x="9515520" y="5189760"/>
            <a:ext cx="2452800" cy="6801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12600">
            <a:solidFill>
              <a:srgbClr val="BF9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60000" lIns="120000" spcFirstLastPara="1" rIns="120000" wrap="square" tIns="6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……</a:t>
            </a:r>
            <a:endParaRPr b="0" i="0" sz="12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Single-lineage Constraint</a:t>
            </a:r>
            <a:endParaRPr b="0" i="0" sz="12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Containment Filtering</a:t>
            </a:r>
            <a:endParaRPr b="0" i="0" sz="13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4" name="Google Shape;1794;p274"/>
          <p:cNvSpPr/>
          <p:nvPr/>
        </p:nvSpPr>
        <p:spPr>
          <a:xfrm>
            <a:off x="9527040" y="4881600"/>
            <a:ext cx="2452800" cy="2151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000" lIns="120000" spcFirstLastPara="1" rIns="120000" wrap="square" tIns="6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Hypothesis Composition</a:t>
            </a:r>
            <a:endParaRPr b="0" i="0" sz="13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5" name="Google Shape;1795;p274"/>
          <p:cNvSpPr/>
          <p:nvPr/>
        </p:nvSpPr>
        <p:spPr>
          <a:xfrm flipH="1">
            <a:off x="9157422" y="5388480"/>
            <a:ext cx="182898" cy="1944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flat" cmpd="sng" w="19075">
            <a:solidFill>
              <a:schemeClr val="lt2"/>
            </a:solidFill>
            <a:prstDash val="solid"/>
            <a:miter lim="8000"/>
            <a:headEnd len="sm" w="sm" type="none"/>
            <a:tailEnd len="med" w="med" type="triangle"/>
          </a:ln>
        </p:spPr>
      </p:sp>
      <p:sp>
        <p:nvSpPr>
          <p:cNvPr id="1796" name="Google Shape;1796;p274"/>
          <p:cNvSpPr/>
          <p:nvPr/>
        </p:nvSpPr>
        <p:spPr>
          <a:xfrm>
            <a:off x="10700640" y="4663680"/>
            <a:ext cx="34560" cy="151686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flat" cmpd="sng" w="19075">
            <a:solidFill>
              <a:schemeClr val="lt2"/>
            </a:solidFill>
            <a:prstDash val="solid"/>
            <a:miter lim="8000"/>
            <a:headEnd len="sm" w="sm" type="none"/>
            <a:tailEnd len="med" w="med" type="triangle"/>
          </a:ln>
        </p:spPr>
      </p:sp>
      <p:sp>
        <p:nvSpPr>
          <p:cNvPr id="1797" name="Google Shape;1797;p274"/>
          <p:cNvSpPr/>
          <p:nvPr/>
        </p:nvSpPr>
        <p:spPr>
          <a:xfrm>
            <a:off x="3382560" y="4826400"/>
            <a:ext cx="2707500" cy="1130100"/>
          </a:xfrm>
          <a:prstGeom prst="roundRect">
            <a:avLst>
              <a:gd fmla="val 16667" name="adj"/>
            </a:avLst>
          </a:prstGeom>
          <a:solidFill>
            <a:srgbClr val="001F60"/>
          </a:solidFill>
          <a:ln cap="flat" cmpd="sng" w="28425">
            <a:solidFill>
              <a:srgbClr val="42719B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8" name="Google Shape;1798;p274"/>
          <p:cNvSpPr/>
          <p:nvPr/>
        </p:nvSpPr>
        <p:spPr>
          <a:xfrm>
            <a:off x="3501600" y="5189760"/>
            <a:ext cx="2452800" cy="6801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12600">
            <a:solidFill>
              <a:srgbClr val="BF9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60000" lIns="120000" spcFirstLastPara="1" rIns="120000" wrap="square" tIns="6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Subgraph expansion</a:t>
            </a:r>
            <a:endParaRPr b="0" i="0" sz="12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with contextual relations</a:t>
            </a:r>
            <a:endParaRPr b="0" i="0" sz="12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Cluster-lever Enrichment</a:t>
            </a:r>
            <a:endParaRPr b="0" i="0" sz="12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9" name="Google Shape;1799;p274"/>
          <p:cNvSpPr/>
          <p:nvPr/>
        </p:nvSpPr>
        <p:spPr>
          <a:xfrm>
            <a:off x="3490080" y="4892160"/>
            <a:ext cx="2452800" cy="2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000" lIns="120000" spcFirstLastPara="1" rIns="120000" wrap="square" tIns="6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Hypothesis Enrichment</a:t>
            </a:r>
            <a:endParaRPr b="0" i="0" sz="13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0" name="Google Shape;1800;p274"/>
          <p:cNvSpPr/>
          <p:nvPr/>
        </p:nvSpPr>
        <p:spPr>
          <a:xfrm flipH="1">
            <a:off x="6089754" y="5392320"/>
            <a:ext cx="354726" cy="486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flat" cmpd="sng" w="19075">
            <a:solidFill>
              <a:schemeClr val="lt2"/>
            </a:solidFill>
            <a:prstDash val="solid"/>
            <a:miter lim="8000"/>
            <a:headEnd len="sm" w="sm" type="none"/>
            <a:tailEnd len="med" w="med" type="triangle"/>
          </a:ln>
        </p:spPr>
      </p:sp>
      <p:sp>
        <p:nvSpPr>
          <p:cNvPr id="1801" name="Google Shape;1801;p274"/>
          <p:cNvSpPr/>
          <p:nvPr/>
        </p:nvSpPr>
        <p:spPr>
          <a:xfrm rot="10800000">
            <a:off x="3024498" y="5385144"/>
            <a:ext cx="352782" cy="2376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flat" cmpd="sng" w="19075">
            <a:solidFill>
              <a:schemeClr val="lt2"/>
            </a:solidFill>
            <a:prstDash val="solid"/>
            <a:miter lim="8000"/>
            <a:headEnd len="sm" w="sm" type="none"/>
            <a:tailEnd len="med" w="med" type="triangle"/>
          </a:ln>
        </p:spPr>
      </p:sp>
      <p:sp>
        <p:nvSpPr>
          <p:cNvPr id="1802" name="Google Shape;1802;p274"/>
          <p:cNvSpPr/>
          <p:nvPr/>
        </p:nvSpPr>
        <p:spPr>
          <a:xfrm>
            <a:off x="763200" y="428640"/>
            <a:ext cx="10384800" cy="159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0000" spcFirstLastPara="1" rIns="120000" wrap="square" tIns="1219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700">
                <a:solidFill>
                  <a:srgbClr val="EF8600"/>
                </a:solidFill>
              </a:rPr>
              <a:t>HypoGator</a:t>
            </a:r>
            <a:r>
              <a:rPr lang="en-US" sz="3700">
                <a:solidFill>
                  <a:srgbClr val="F46524"/>
                </a:solidFill>
              </a:rPr>
              <a:t>  </a:t>
            </a:r>
            <a:r>
              <a:rPr lang="en-US" sz="3700">
                <a:solidFill>
                  <a:srgbClr val="FFFFFF"/>
                </a:solidFill>
              </a:rPr>
              <a:t>Pipeline Architecture(M36)</a:t>
            </a:r>
            <a:endParaRPr sz="4700">
              <a:solidFill>
                <a:srgbClr val="F46524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803" name="Google Shape;1803;p274"/>
          <p:cNvSpPr/>
          <p:nvPr/>
        </p:nvSpPr>
        <p:spPr>
          <a:xfrm>
            <a:off x="6580320" y="5189760"/>
            <a:ext cx="2452800" cy="6801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12600">
            <a:solidFill>
              <a:srgbClr val="BF9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60000" lIns="120000" spcFirstLastPara="1" rIns="120000" wrap="square" tIns="6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Customized</a:t>
            </a:r>
            <a:endParaRPr b="0" i="0" sz="12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Graph Edit Distance Based Graph Clustering</a:t>
            </a:r>
            <a:endParaRPr b="0" i="0" sz="12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4" name="Google Shape;1804;p274"/>
          <p:cNvSpPr/>
          <p:nvPr/>
        </p:nvSpPr>
        <p:spPr>
          <a:xfrm>
            <a:off x="974880" y="2188800"/>
            <a:ext cx="2102400" cy="52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000" lIns="120000" spcFirstLastPara="1" rIns="120000" wrap="square" tIns="6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Information need</a:t>
            </a:r>
            <a:br>
              <a:rPr b="0" i="0" lang="en-US" sz="2400" u="none" cap="none" strike="noStrike"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16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(Query)</a:t>
            </a:r>
            <a:endParaRPr b="0" i="0" sz="16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5" name="Google Shape;1805;p274"/>
          <p:cNvSpPr/>
          <p:nvPr/>
        </p:nvSpPr>
        <p:spPr>
          <a:xfrm>
            <a:off x="458880" y="5087520"/>
            <a:ext cx="2124000" cy="57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000" lIns="120000" spcFirstLastPara="1" rIns="120000" wrap="square" tIns="6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AIDA Hypothesis</a:t>
            </a:r>
            <a:endParaRPr b="0" i="0" sz="19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6" name="Google Shape;1806;p274"/>
          <p:cNvSpPr/>
          <p:nvPr/>
        </p:nvSpPr>
        <p:spPr>
          <a:xfrm>
            <a:off x="11330880" y="6251520"/>
            <a:ext cx="729300" cy="5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0000" spcFirstLastPara="1" rIns="120000" wrap="square" tIns="121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3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0" i="0" sz="13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7" name="Google Shape;1807;p274"/>
          <p:cNvSpPr/>
          <p:nvPr/>
        </p:nvSpPr>
        <p:spPr>
          <a:xfrm>
            <a:off x="2979360" y="3943200"/>
            <a:ext cx="400842" cy="7182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flat" cmpd="sng" w="19075">
            <a:solidFill>
              <a:schemeClr val="lt2"/>
            </a:solidFill>
            <a:prstDash val="solid"/>
            <a:miter lim="8000"/>
            <a:headEnd len="sm" w="sm" type="none"/>
            <a:tailEnd len="med" w="med" type="triangle"/>
          </a:ln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1" name="Shape 1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" name="Google Shape;1812;p275"/>
          <p:cNvSpPr/>
          <p:nvPr/>
        </p:nvSpPr>
        <p:spPr>
          <a:xfrm>
            <a:off x="415680" y="1536480"/>
            <a:ext cx="11357700" cy="45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0000" spcFirstLastPara="1" rIns="120000" wrap="square" tIns="121900">
            <a:noAutofit/>
          </a:bodyPr>
          <a:lstStyle/>
          <a:p>
            <a:pPr indent="-450850" lvl="0" marL="609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AutoNum type="arabicPeriod"/>
            </a:pPr>
            <a:r>
              <a:rPr b="0" i="0" lang="en-US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TA2 KG is inevitably incomplete </a:t>
            </a:r>
            <a:endParaRPr b="0" i="0" sz="23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450850" lvl="0" marL="609600" marR="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AutoNum type="arabicPeriod"/>
            </a:pPr>
            <a:r>
              <a:rPr b="0" i="0" lang="en-US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General inference approaches over larger knowledge graphs require heavy computational cost</a:t>
            </a:r>
            <a:endParaRPr b="0" i="0" sz="23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412750" lvl="1" marL="1219200" marR="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AutoNum type="alphaLcPeriod"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cost is two-folds: 1) when performing inference over the whole KG, and 2) an after effect where the reset of the system needs to process the even larger KG+inferred edges</a:t>
            </a:r>
            <a:endParaRPr b="0" i="0" sz="17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450850" lvl="0" marL="609600" marR="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AutoNum type="arabicPeriod"/>
            </a:pPr>
            <a:r>
              <a:rPr b="0" i="0" lang="en-US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Query time inference is more efficient</a:t>
            </a:r>
            <a:endParaRPr b="0" i="0" sz="23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412750" lvl="1" marL="1219200" marR="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AutoNum type="alphaLcPeriod"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Arguably more accurate too as it can be tailor made for the query (i.e. the statement of information need)</a:t>
            </a:r>
            <a:endParaRPr b="0" i="0" sz="17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3" name="Google Shape;1813;p275"/>
          <p:cNvSpPr txBox="1"/>
          <p:nvPr>
            <p:ph type="title"/>
          </p:nvPr>
        </p:nvSpPr>
        <p:spPr>
          <a:xfrm>
            <a:off x="608125" y="-12"/>
            <a:ext cx="10972800" cy="1143000"/>
          </a:xfrm>
          <a:prstGeom prst="rect">
            <a:avLst/>
          </a:prstGeom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latin typeface="Arial"/>
                <a:ea typeface="Arial"/>
                <a:cs typeface="Arial"/>
                <a:sym typeface="Arial"/>
              </a:rPr>
              <a:t>Query-Driven Link Prediction/Hallucination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7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276"/>
          <p:cNvSpPr/>
          <p:nvPr/>
        </p:nvSpPr>
        <p:spPr>
          <a:xfrm>
            <a:off x="609600" y="1604640"/>
            <a:ext cx="10971300" cy="39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5450" lvl="0" marL="5715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Noto Sans Symbols"/>
              <a:buChar char="●"/>
            </a:pPr>
            <a:r>
              <a:rPr b="0" i="0" lang="en-US" sz="1900" u="none" cap="none" strike="noStrike">
                <a:latin typeface="Arial"/>
                <a:ea typeface="Arial"/>
                <a:cs typeface="Arial"/>
                <a:sym typeface="Arial"/>
              </a:rPr>
              <a:t>New informaiton from TA1/TA2, including 1) Trigger strings, 2) Sponsorship relations and 3) Larger TA2 with more events and event arguments</a:t>
            </a:r>
            <a:endParaRPr b="0" i="0" sz="19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425450" lvl="0" marL="571500" marR="0" rtl="0" algn="l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SzPts val="900"/>
              <a:buFont typeface="Noto Sans Symbols"/>
              <a:buChar char="●"/>
            </a:pPr>
            <a:r>
              <a:rPr b="0" i="0" lang="en-US" sz="1900" u="none" cap="none" strike="noStrike">
                <a:latin typeface="Arial"/>
                <a:ea typeface="Arial"/>
                <a:cs typeface="Arial"/>
                <a:sym typeface="Arial"/>
              </a:rPr>
              <a:t>Entity Matching expansion – use of clusters, strings, kbid</a:t>
            </a:r>
            <a:endParaRPr b="0" i="0" sz="19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425450" lvl="0" marL="571500" marR="0" rtl="0" algn="l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SzPts val="900"/>
              <a:buFont typeface="Noto Sans Symbols"/>
              <a:buChar char="●"/>
            </a:pPr>
            <a:r>
              <a:rPr b="0" i="0" lang="en-US" sz="1900" u="none" cap="none" strike="noStrike">
                <a:latin typeface="Arial"/>
                <a:ea typeface="Arial"/>
                <a:cs typeface="Arial"/>
                <a:sym typeface="Arial"/>
              </a:rPr>
              <a:t>Query decomposion – better handle complex SINs</a:t>
            </a:r>
            <a:endParaRPr b="0" i="0" sz="19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425450" lvl="0" marL="571500" marR="0" rtl="0" algn="l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SzPts val="900"/>
              <a:buFont typeface="Noto Sans Symbols"/>
              <a:buChar char="●"/>
            </a:pPr>
            <a:r>
              <a:rPr b="0" i="0" lang="en-US" sz="1900" u="none" cap="none" strike="noStrike">
                <a:latin typeface="Arial"/>
                <a:ea typeface="Arial"/>
                <a:cs typeface="Arial"/>
                <a:sym typeface="Arial"/>
              </a:rPr>
              <a:t>Ranking and filtering of atomic hypotheses</a:t>
            </a:r>
            <a:endParaRPr b="0" i="0" sz="19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438150" lvl="1" marL="115570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500"/>
              <a:buFont typeface="Noto Sans Symbols"/>
              <a:buChar char="−"/>
            </a:pPr>
            <a:r>
              <a:rPr b="0" i="0" lang="en-US" sz="1900" u="none" cap="none" strike="noStrike">
                <a:latin typeface="Arial"/>
                <a:ea typeface="Arial"/>
                <a:cs typeface="Arial"/>
                <a:sym typeface="Arial"/>
              </a:rPr>
              <a:t>additional ranking function to handle </a:t>
            </a:r>
            <a:r>
              <a:rPr b="1" i="0" lang="en-US" sz="1900" u="none" cap="none" strike="noStrike">
                <a:latin typeface="Arial"/>
                <a:ea typeface="Arial"/>
                <a:cs typeface="Arial"/>
                <a:sym typeface="Arial"/>
              </a:rPr>
              <a:t>larger set of atomic hypotheses</a:t>
            </a:r>
            <a:r>
              <a:rPr b="0" i="0" lang="en-US" sz="1900" u="none" cap="none" strike="noStrike"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9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425450" lvl="0" marL="571500" marR="0" rtl="0" algn="l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SzPts val="900"/>
              <a:buFont typeface="Noto Sans Symbols"/>
              <a:buChar char="●"/>
            </a:pPr>
            <a:r>
              <a:rPr b="0" i="0" lang="en-US" sz="1900" u="none" cap="none" strike="noStrike">
                <a:latin typeface="Arial"/>
                <a:ea typeface="Arial"/>
                <a:cs typeface="Arial"/>
                <a:sym typeface="Arial"/>
              </a:rPr>
              <a:t>Ranking and clustering of composite hypotheses</a:t>
            </a:r>
            <a:endParaRPr b="0" i="0" sz="19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438150" lvl="1" marL="115570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500"/>
              <a:buFont typeface="Noto Sans Symbols"/>
              <a:buChar char="−"/>
            </a:pPr>
            <a:r>
              <a:rPr b="0" i="0" lang="en-US" sz="1900" u="none" cap="none" strike="noStrike">
                <a:latin typeface="Arial"/>
                <a:ea typeface="Arial"/>
                <a:cs typeface="Arial"/>
                <a:sym typeface="Arial"/>
              </a:rPr>
              <a:t>clustering algorithm is fine-tuned to handle </a:t>
            </a:r>
            <a:r>
              <a:rPr b="1" i="0" lang="en-US" sz="1900" u="none" cap="none" strike="noStrike">
                <a:latin typeface="Arial"/>
                <a:ea typeface="Arial"/>
                <a:cs typeface="Arial"/>
                <a:sym typeface="Arial"/>
              </a:rPr>
              <a:t>larger set of composite hypotheses</a:t>
            </a:r>
            <a:endParaRPr b="0" i="0" sz="19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9" name="Google Shape;1819;p276"/>
          <p:cNvSpPr txBox="1"/>
          <p:nvPr>
            <p:ph type="title"/>
          </p:nvPr>
        </p:nvSpPr>
        <p:spPr>
          <a:xfrm>
            <a:off x="609600" y="122238"/>
            <a:ext cx="10972800" cy="1143000"/>
          </a:xfrm>
          <a:prstGeom prst="rect">
            <a:avLst/>
          </a:prstGeom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/>
              <a:t>Remediation Hackathon Development and Improvements </a:t>
            </a:r>
            <a:endParaRPr sz="35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3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4" name="Google Shape;1824;p2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0560" y="817920"/>
            <a:ext cx="11600642" cy="5237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8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p278"/>
          <p:cNvSpPr/>
          <p:nvPr/>
        </p:nvSpPr>
        <p:spPr>
          <a:xfrm>
            <a:off x="415680" y="593280"/>
            <a:ext cx="11358900" cy="7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M36 vs. Hackathon Statistics</a:t>
            </a:r>
            <a:endParaRPr b="0" i="0" sz="48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0" name="Google Shape;1830;p2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8720" y="1872000"/>
            <a:ext cx="9752159" cy="3247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4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5" name="Google Shape;1835;p279"/>
          <p:cNvSpPr/>
          <p:nvPr/>
        </p:nvSpPr>
        <p:spPr>
          <a:xfrm>
            <a:off x="415680" y="557760"/>
            <a:ext cx="11358900" cy="83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36" name="Google Shape;1836;p2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83680" y="408000"/>
            <a:ext cx="8653919" cy="6057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0" name="Shape 1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1" name="Google Shape;1841;p280"/>
          <p:cNvSpPr/>
          <p:nvPr/>
        </p:nvSpPr>
        <p:spPr>
          <a:xfrm>
            <a:off x="609600" y="1604640"/>
            <a:ext cx="10971900" cy="39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191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Noto Sans Symbols"/>
              <a:buChar char="●"/>
            </a:pPr>
            <a:r>
              <a:rPr lang="en-US" sz="2300"/>
              <a:t>Extract answer to facet level natural language questions in SINs from hypotheses</a:t>
            </a:r>
            <a:endParaRPr sz="2300"/>
          </a:p>
          <a:p>
            <a:pPr indent="-4191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Noto Sans Symbols"/>
              <a:buChar char="●"/>
            </a:pPr>
            <a:r>
              <a:rPr lang="en-US" sz="2300"/>
              <a:t>More Complex SINs (i.e., sequences of 2 or more related questions)</a:t>
            </a:r>
            <a:endParaRPr sz="2300"/>
          </a:p>
          <a:p>
            <a:pPr indent="-368300" lvl="1" marL="1219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Noto Sans Symbols"/>
              <a:buChar char="−"/>
            </a:pPr>
            <a:r>
              <a:rPr lang="en-US" sz="2300"/>
              <a:t>differentiate coherent and conflicting information within hypotheses and discover alternatives across hypotheses</a:t>
            </a:r>
            <a:endParaRPr sz="2300"/>
          </a:p>
          <a:p>
            <a:pPr indent="-368300" lvl="1" marL="1219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Noto Sans Symbols"/>
              <a:buChar char="−"/>
            </a:pPr>
            <a:r>
              <a:rPr lang="en-US" sz="2300"/>
              <a:t>Complex queries is where QA benchmarks are going</a:t>
            </a:r>
            <a:endParaRPr sz="2300"/>
          </a:p>
          <a:p>
            <a:pPr indent="-368300" lvl="1" marL="1219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Noto Sans Symbols"/>
              <a:buChar char="−"/>
            </a:pPr>
            <a:r>
              <a:rPr lang="en-US" sz="2300"/>
              <a:t>Compared to simple SINs, complex SINs take more advantage of the structured information in KBs constructed in AIDA</a:t>
            </a:r>
            <a:endParaRPr sz="2300"/>
          </a:p>
        </p:txBody>
      </p:sp>
      <p:sp>
        <p:nvSpPr>
          <p:cNvPr id="1842" name="Google Shape;1842;p280"/>
          <p:cNvSpPr txBox="1"/>
          <p:nvPr>
            <p:ph type="title"/>
          </p:nvPr>
        </p:nvSpPr>
        <p:spPr>
          <a:xfrm>
            <a:off x="609600" y="46038"/>
            <a:ext cx="10972800" cy="1143000"/>
          </a:xfrm>
          <a:prstGeom prst="rect">
            <a:avLst/>
          </a:prstGeom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Future directions for TA3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4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p245"/>
          <p:cNvSpPr txBox="1"/>
          <p:nvPr>
            <p:ph type="title"/>
          </p:nvPr>
        </p:nvSpPr>
        <p:spPr>
          <a:xfrm>
            <a:off x="415600" y="124920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sz="3600"/>
              <a:t>Event Coreference Resolution</a:t>
            </a:r>
            <a:endParaRPr sz="3600"/>
          </a:p>
        </p:txBody>
      </p:sp>
      <p:sp>
        <p:nvSpPr>
          <p:cNvPr id="1346" name="Google Shape;1346;p245"/>
          <p:cNvSpPr txBox="1"/>
          <p:nvPr/>
        </p:nvSpPr>
        <p:spPr>
          <a:xfrm>
            <a:off x="635900" y="1228533"/>
            <a:ext cx="11055600" cy="14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423323" lvl="0" marL="60958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a single XLM-RoBERTa to encode event trigger features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23323" lvl="0" marL="60958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Incorporate symbolic features such as event types and attributes [Lai et al., 2021 submission]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23321" lvl="0" marL="106677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novel gated component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adaptively control the information flows from the features.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23321" lvl="0" marL="106677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noisy training method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that randomly adds noise to the features during training.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23323" lvl="3" marL="60958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ACE 2005 (English) and ERE-ES (Spanish) for training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47" name="Google Shape;1347;p2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7735" y="3280471"/>
            <a:ext cx="6518665" cy="299697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48" name="Google Shape;1348;p245"/>
          <p:cNvGraphicFramePr/>
          <p:nvPr/>
        </p:nvGraphicFramePr>
        <p:xfrm>
          <a:off x="1236800" y="343288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{3B7ED1DF-2681-469C-8BDD-8EEF92A83519}</a:tableStyleId>
              </a:tblPr>
              <a:tblGrid>
                <a:gridCol w="1549100"/>
                <a:gridCol w="670375"/>
                <a:gridCol w="668075"/>
              </a:tblGrid>
              <a:tr h="339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1" sz="1200" u="none" cap="none" strike="noStrike">
                        <a:solidFill>
                          <a:srgbClr val="262626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7425" marB="27425" marR="91450" marL="91450" anchor="ctr">
                    <a:lnT cap="flat" cmpd="sng" w="28575">
                      <a:solidFill>
                        <a:srgbClr val="515E6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04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rgbClr val="262626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CoNLL</a:t>
                      </a:r>
                      <a:endParaRPr sz="1200" u="none" cap="none" strike="noStrike">
                        <a:solidFill>
                          <a:srgbClr val="262626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7425" marB="27425" marR="91450" marL="91450" anchor="ctr">
                    <a:lnT cap="flat" cmpd="sng" w="28575">
                      <a:solidFill>
                        <a:srgbClr val="515E6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04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solidFill>
                            <a:srgbClr val="262626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AVG</a:t>
                      </a:r>
                      <a:endParaRPr sz="1100" u="none" cap="none" strike="noStrike">
                        <a:solidFill>
                          <a:srgbClr val="262626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7425" marB="27425" marR="91450" marL="91450" anchor="ctr"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515E6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404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AFA"/>
                    </a:solidFill>
                  </a:tcPr>
                </a:tc>
              </a:tr>
              <a:tr h="511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rgbClr val="262626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SSED + MSEP (</a:t>
                      </a:r>
                      <a:r>
                        <a:rPr lang="en-US" sz="1200" u="sng" cap="none" strike="noStrike">
                          <a:solidFill>
                            <a:srgbClr val="0097A7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Peng et al. 2016</a:t>
                      </a:r>
                      <a:r>
                        <a:rPr lang="en-US" sz="1200" u="none" cap="none" strike="noStrike">
                          <a:solidFill>
                            <a:srgbClr val="262626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)</a:t>
                      </a:r>
                      <a:endParaRPr sz="1200" u="none" cap="none" strike="noStrike">
                        <a:solidFill>
                          <a:srgbClr val="262626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7425" marB="27425" marR="91450" marL="91450" anchor="ctr">
                    <a:lnT cap="flat" cmpd="sng" w="9525">
                      <a:solidFill>
                        <a:srgbClr val="40404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rgbClr val="262626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53.80</a:t>
                      </a:r>
                      <a:endParaRPr sz="1200" u="none" cap="none" strike="noStrike">
                        <a:solidFill>
                          <a:srgbClr val="262626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7425" marB="27425" marR="91450" marL="91450" anchor="ctr">
                    <a:lnT cap="flat" cmpd="sng" w="9525">
                      <a:solidFill>
                        <a:srgbClr val="40404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rgbClr val="262626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51.38</a:t>
                      </a:r>
                      <a:endParaRPr sz="1200" u="none" cap="none" strike="noStrike">
                        <a:solidFill>
                          <a:srgbClr val="262626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7425" marB="27425" marR="91450" marL="91450" anchor="ctr">
                    <a:lnT cap="flat" cmpd="sng" w="9525">
                      <a:solidFill>
                        <a:srgbClr val="40404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AFA"/>
                    </a:solidFill>
                  </a:tcPr>
                </a:tc>
              </a:tr>
              <a:tr h="511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rgbClr val="262626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Baseline (no additional feature)</a:t>
                      </a:r>
                      <a:endParaRPr sz="1200" u="none" cap="none" strike="noStrike">
                        <a:solidFill>
                          <a:srgbClr val="262626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7425" marB="27425" marR="91450" marL="91450" anchor="ctr">
                    <a:lnT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rgbClr val="262626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58.93</a:t>
                      </a:r>
                      <a:endParaRPr sz="1200" u="none" cap="none" strike="noStrike">
                        <a:solidFill>
                          <a:srgbClr val="262626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7425" marB="27425" marR="91450" marL="91450" anchor="ctr">
                    <a:lnT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rgbClr val="262626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55.78</a:t>
                      </a:r>
                      <a:endParaRPr sz="1200" u="none" cap="none" strike="noStrike">
                        <a:solidFill>
                          <a:srgbClr val="262626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7425" marB="27425" marR="91450" marL="91450" anchor="ctr">
                    <a:lnT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AFA"/>
                    </a:solidFill>
                  </a:tcPr>
                </a:tc>
              </a:tr>
              <a:tr h="511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rgbClr val="262626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Simple Concatenation</a:t>
                      </a:r>
                      <a:endParaRPr sz="1200" u="none" cap="none" strike="noStrike">
                        <a:solidFill>
                          <a:srgbClr val="262626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7425" marB="27425" marR="91450" marL="91450" anchor="ctr">
                    <a:lnT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rgbClr val="262626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57.55</a:t>
                      </a:r>
                      <a:endParaRPr sz="1200" u="none" cap="none" strike="noStrike">
                        <a:solidFill>
                          <a:srgbClr val="262626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7425" marB="27425" marR="91450" marL="91450" anchor="ctr">
                    <a:lnT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rgbClr val="262626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54.79</a:t>
                      </a:r>
                      <a:endParaRPr sz="1200" u="none" cap="none" strike="noStrike">
                        <a:solidFill>
                          <a:srgbClr val="262626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7425" marB="27425" marR="91450" marL="91450" anchor="ctr">
                    <a:lnT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FAFA"/>
                    </a:solidFill>
                  </a:tcPr>
                </a:tc>
              </a:tr>
              <a:tr h="3055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200" u="none" cap="none" strike="noStrike">
                          <a:solidFill>
                            <a:srgbClr val="262626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Ours</a:t>
                      </a:r>
                      <a:endParaRPr b="1" sz="1200" u="none" cap="none" strike="noStrike">
                        <a:solidFill>
                          <a:srgbClr val="262626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7425" marB="27425" marR="91450" marL="91450" anchor="ctr">
                    <a:lnT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200" u="none" cap="none" strike="noStrike">
                          <a:solidFill>
                            <a:srgbClr val="262626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62.07</a:t>
                      </a:r>
                      <a:endParaRPr b="1" sz="1200" u="none" cap="none" strike="noStrike">
                        <a:solidFill>
                          <a:srgbClr val="262626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7425" marB="27425" marR="91450" marL="91450" anchor="ctr">
                    <a:lnT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200" u="none" cap="none" strike="noStrike">
                          <a:solidFill>
                            <a:srgbClr val="262626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59.76</a:t>
                      </a:r>
                      <a:endParaRPr b="1" sz="1200" u="none" cap="none" strike="noStrike">
                        <a:solidFill>
                          <a:srgbClr val="262626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7425" marB="27425" marR="91450" marL="91450" anchor="ctr">
                    <a:lnT cap="flat" cmpd="sng" w="12700">
                      <a:solidFill>
                        <a:srgbClr val="7F7F7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AFAFA"/>
                    </a:solidFill>
                  </a:tcPr>
                </a:tc>
              </a:tr>
            </a:tbl>
          </a:graphicData>
        </a:graphic>
      </p:graphicFrame>
      <p:sp>
        <p:nvSpPr>
          <p:cNvPr id="1349" name="Google Shape;1349;p245"/>
          <p:cNvSpPr txBox="1"/>
          <p:nvPr/>
        </p:nvSpPr>
        <p:spPr>
          <a:xfrm>
            <a:off x="986850" y="5751050"/>
            <a:ext cx="35202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Performance of ACE 2005 dataset (on predicted mentions)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6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Google Shape;1847;p281"/>
          <p:cNvSpPr txBox="1"/>
          <p:nvPr>
            <p:ph type="title"/>
          </p:nvPr>
        </p:nvSpPr>
        <p:spPr>
          <a:xfrm>
            <a:off x="0" y="115889"/>
            <a:ext cx="12192000" cy="72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3959"/>
              <a:buFont typeface="Calibri"/>
              <a:buNone/>
            </a:pPr>
            <a:r>
              <a:rPr lang="en-US" sz="3959"/>
              <a:t>Publications</a:t>
            </a:r>
            <a:endParaRPr sz="3959"/>
          </a:p>
        </p:txBody>
      </p:sp>
      <p:sp>
        <p:nvSpPr>
          <p:cNvPr id="1848" name="Google Shape;1848;p281"/>
          <p:cNvSpPr txBox="1"/>
          <p:nvPr>
            <p:ph idx="1" type="body"/>
          </p:nvPr>
        </p:nvSpPr>
        <p:spPr>
          <a:xfrm>
            <a:off x="304800" y="1057275"/>
            <a:ext cx="11887200" cy="57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228600" lvl="1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1700"/>
              <a:t>Manling Li, Qi Zeng, Ying Lin, Kyunghyun Cho, Heng Ji, Jonathan May, Nathanael Chambers and Clare Voss. Connecting the Dots: Event Graph Schema Induction with Path Language Modeling. EMNLP 2020</a:t>
            </a:r>
            <a:endParaRPr sz="1700"/>
          </a:p>
          <a:p>
            <a:pPr indent="-228600" lvl="1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1700">
                <a:solidFill>
                  <a:schemeClr val="dk1"/>
                </a:solidFill>
              </a:rPr>
              <a:t>Sha Li, et al. Document-Level Event Argument Extraction by Conditional Generation. NAACL 2021 submission</a:t>
            </a:r>
            <a:endParaRPr sz="1700">
              <a:solidFill>
                <a:schemeClr val="dk1"/>
              </a:solidFill>
            </a:endParaRPr>
          </a:p>
          <a:p>
            <a:pPr indent="-228600" lvl="1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1700"/>
              <a:t>Tuan Lai, Heng Ji, et al. A Context-Dependent Gated Module for Incorporating Symbolic Semantics into Event Coreference Resolution. NAACL 2021 submission</a:t>
            </a:r>
            <a:endParaRPr sz="1700"/>
          </a:p>
          <a:p>
            <a:pPr indent="-228600" lvl="1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1700"/>
              <a:t>Haoyang Wen, Yanru Qu, Heng Ji, Qiang Ning, Jiawei Han, Avi Sil, Hanghang Tong, Dan Roth. Event Time Extraction and Propagation via Graph Attention Networks. </a:t>
            </a:r>
            <a:r>
              <a:rPr lang="en-US" sz="1700">
                <a:solidFill>
                  <a:schemeClr val="dk1"/>
                </a:solidFill>
              </a:rPr>
              <a:t>NAACL 2021 submission</a:t>
            </a:r>
            <a:endParaRPr sz="1700">
              <a:solidFill>
                <a:schemeClr val="dk1"/>
              </a:solidFill>
            </a:endParaRPr>
          </a:p>
          <a:p>
            <a:pPr indent="-228600" lvl="1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US" sz="1700">
                <a:solidFill>
                  <a:schemeClr val="dk1"/>
                </a:solidFill>
              </a:rPr>
              <a:t>Zixuan Zhang, et al. Abstract Meaning Representation Guided Graph Encoding and Decoding for Joint Information Extraction. NAACL 2021 submission</a:t>
            </a:r>
            <a:endParaRPr sz="1700">
              <a:solidFill>
                <a:schemeClr val="dk1"/>
              </a:solidFill>
            </a:endParaRPr>
          </a:p>
          <a:p>
            <a:pPr indent="-228600" lvl="1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US" sz="1700">
                <a:solidFill>
                  <a:schemeClr val="dk1"/>
                </a:solidFill>
              </a:rPr>
              <a:t>Pengfei Yu, et al. Lifelong Learning with Knowledge Transfer: A Case Study on Event Detection. NAACL 2021 submission</a:t>
            </a:r>
            <a:endParaRPr sz="1700">
              <a:solidFill>
                <a:schemeClr val="dk1"/>
              </a:solidFill>
            </a:endParaRPr>
          </a:p>
          <a:p>
            <a:pPr indent="-228600" lvl="1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US" sz="1700">
                <a:solidFill>
                  <a:schemeClr val="dk1"/>
                </a:solidFill>
              </a:rPr>
              <a:t>Allaway, Emily, and Kathleen McKeown. "Zero-Shot Stance Detection: A Dataset and Model using Generalized Topic Representations." Proceedings of the 2020 Conference on Empirical Methods in Natural Language Processing (EMNLP). 2020.</a:t>
            </a:r>
            <a:endParaRPr sz="1700">
              <a:solidFill>
                <a:schemeClr val="dk1"/>
              </a:solidFill>
            </a:endParaRPr>
          </a:p>
          <a:p>
            <a:pPr indent="-228600" lvl="1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US" sz="1700">
                <a:solidFill>
                  <a:schemeClr val="dk1"/>
                </a:solidFill>
              </a:rPr>
              <a:t>Ananthram, Amith, Emily Allaway, and Kathleen McKeown. "Event Guided Denoising for Multilingual Relation Learning." Proceedings of the 28th International Conference on Computational Linguistics (COLING). 2020.</a:t>
            </a:r>
            <a:endParaRPr sz="1700">
              <a:solidFill>
                <a:schemeClr val="dk1"/>
              </a:solidFill>
            </a:endParaRPr>
          </a:p>
          <a:p>
            <a:pPr indent="-228600" lvl="1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1700"/>
              <a:t>Brian Chen, Samuel Thomas, Andrew Rouditchenko, et al. Multimodal Clustering Networks for Self-supervised Learning from Unlabeled Videos. Submitted to CVPR 2021.</a:t>
            </a:r>
            <a:endParaRPr sz="1700"/>
          </a:p>
          <a:p>
            <a:pPr indent="-228600" lvl="1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1700"/>
              <a:t>He, Chuanzi, Haidong Zhu, Jiyang Gao, Kan Chen, and Ram Nevatia. "CPARR: Category-based Proposal Analysis for Referring Relationships." In Proceedings of the IEEE/CVF Conference on Computer Vision and Pattern Recognition Workshops, pp. 948-949. 2020.</a:t>
            </a:r>
            <a:endParaRPr sz="1700"/>
          </a:p>
          <a:p>
            <a:pPr indent="-228600" lvl="1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1700"/>
              <a:t>Zhu, Haidong, Arka Sadhu, Zhaoheng Zheng, and Ram Nevatia. "Utilizing Every Image Object for Semi-supervised Phrase Grounding." In Proceedings of the IEEE/CVF Winter Conference on Applications of Computer Vision, pp. 2210-2219. 2021.</a:t>
            </a:r>
            <a:endParaRPr sz="1700"/>
          </a:p>
          <a:p>
            <a:pPr indent="-241300" lvl="0" marL="3429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ts val="1600"/>
              <a:buFont typeface="Noto Sans Symbols"/>
              <a:buNone/>
            </a:pPr>
            <a:r>
              <a:t/>
            </a:r>
            <a:endParaRPr b="1" sz="210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3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" name="Google Shape;1854;p282"/>
          <p:cNvSpPr txBox="1"/>
          <p:nvPr>
            <p:ph idx="4294967295" type="sldNum"/>
          </p:nvPr>
        </p:nvSpPr>
        <p:spPr>
          <a:xfrm>
            <a:off x="8610600" y="630624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55" name="Google Shape;1855;p282"/>
          <p:cNvSpPr txBox="1"/>
          <p:nvPr>
            <p:ph type="title"/>
          </p:nvPr>
        </p:nvSpPr>
        <p:spPr>
          <a:xfrm>
            <a:off x="838200" y="2186338"/>
            <a:ext cx="10515600" cy="762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1" lang="en-US" sz="4000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rPr>
              <a:t>BACKUP</a:t>
            </a:r>
            <a:endParaRPr b="1" sz="4000">
              <a:solidFill>
                <a:srgbClr val="17098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3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p246"/>
          <p:cNvSpPr txBox="1"/>
          <p:nvPr>
            <p:ph type="title"/>
          </p:nvPr>
        </p:nvSpPr>
        <p:spPr>
          <a:xfrm>
            <a:off x="415600" y="64144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3600"/>
              <a:buFont typeface="Calibri"/>
              <a:buNone/>
            </a:pPr>
            <a:r>
              <a:rPr lang="en-US" sz="3600"/>
              <a:t>Event Graph-based Time Propagation</a:t>
            </a:r>
            <a:endParaRPr sz="3600"/>
          </a:p>
        </p:txBody>
      </p:sp>
      <p:sp>
        <p:nvSpPr>
          <p:cNvPr id="1355" name="Google Shape;1355;p246"/>
          <p:cNvSpPr txBox="1"/>
          <p:nvPr>
            <p:ph idx="1" type="body"/>
          </p:nvPr>
        </p:nvSpPr>
        <p:spPr>
          <a:xfrm>
            <a:off x="158817" y="1151400"/>
            <a:ext cx="7701266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4571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new benchmark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23323" lvl="1" marL="121917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182 documents, 2,084 event mentions in ACE 2005 with 4-tuple temporal representation annotation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188" lvl="0" marL="609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Event graph construction and time propagation [Wen et al., 2021submission]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23323" lvl="1" marL="121917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relations: Event arguments and temporal relations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23323" lvl="1" marL="121917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Propagation through graph attention networks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23323" lvl="2" marL="182875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Message aggregation from neighbors with attention mechanism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2133"/>
              </a:spcAft>
              <a:buClr>
                <a:srgbClr val="000000"/>
              </a:buClr>
              <a:buSzPts val="1800"/>
              <a:buNone/>
            </a:pPr>
            <a:r>
              <a:t/>
            </a:r>
            <a:endParaRPr sz="1800"/>
          </a:p>
        </p:txBody>
      </p:sp>
      <p:pic>
        <p:nvPicPr>
          <p:cNvPr id="1356" name="Google Shape;1356;p246"/>
          <p:cNvPicPr preferRelativeResize="0"/>
          <p:nvPr/>
        </p:nvPicPr>
        <p:blipFill rotWithShape="1">
          <a:blip r:embed="rId3">
            <a:alphaModFix/>
          </a:blip>
          <a:srcRect b="9275" l="0" r="0" t="32967"/>
          <a:stretch/>
        </p:blipFill>
        <p:spPr>
          <a:xfrm>
            <a:off x="415600" y="3838965"/>
            <a:ext cx="7034879" cy="233010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57" name="Google Shape;1357;p246"/>
          <p:cNvGraphicFramePr/>
          <p:nvPr/>
        </p:nvGraphicFramePr>
        <p:xfrm>
          <a:off x="7597037" y="122560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{3B7ED1DF-2681-469C-8BDD-8EEF92A83519}</a:tableStyleId>
              </a:tblPr>
              <a:tblGrid>
                <a:gridCol w="2271250"/>
                <a:gridCol w="946800"/>
                <a:gridCol w="116265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-US" sz="1200" u="none" cap="none" strike="noStrike"/>
                        <a:t>Model</a:t>
                      </a:r>
                      <a:endParaRPr sz="12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-US" sz="1200" u="none" cap="none" strike="noStrike"/>
                        <a:t>Exact Match (%)</a:t>
                      </a:r>
                      <a:endParaRPr sz="12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-US" sz="1200" u="none" cap="none" strike="noStrike"/>
                        <a:t>Approximate Match (%)</a:t>
                      </a:r>
                      <a:endParaRPr sz="12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-US" sz="1200" u="none" cap="none" strike="noStrike"/>
                        <a:t>Document Creation Time</a:t>
                      </a:r>
                      <a:endParaRPr sz="12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-US" sz="1200" u="none" cap="none" strike="noStrike"/>
                        <a:t>26.90</a:t>
                      </a:r>
                      <a:endParaRPr sz="12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-US" sz="1200" u="none" cap="none" strike="noStrike"/>
                        <a:t>27.58</a:t>
                      </a:r>
                      <a:endParaRPr sz="12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-US" sz="1200" u="none" cap="none" strike="noStrike"/>
                        <a:t>Time Argument Annotation</a:t>
                      </a:r>
                      <a:endParaRPr sz="12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-US" sz="1200" u="none" cap="none" strike="noStrike"/>
                        <a:t>39.21</a:t>
                      </a:r>
                      <a:endParaRPr sz="12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-US" sz="1200" u="none" cap="none" strike="noStrike"/>
                        <a:t>39.55</a:t>
                      </a:r>
                      <a:endParaRPr sz="12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-US" sz="1200" u="none" cap="none" strike="noStrike"/>
                        <a:t>Longformer</a:t>
                      </a:r>
                      <a:endParaRPr sz="12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66666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-US" sz="1200" u="none" cap="none" strike="noStrike"/>
                        <a:t>48.84</a:t>
                      </a:r>
                      <a:endParaRPr sz="12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66666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-US" sz="1200" u="none" cap="none" strike="noStrike"/>
                        <a:t>52.41</a:t>
                      </a:r>
                      <a:endParaRPr sz="12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666666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-US" sz="1200" u="none" cap="none" strike="noStrike"/>
                        <a:t>Temporal Relation based Propagation</a:t>
                      </a:r>
                      <a:endParaRPr sz="12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66666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-US" sz="1200" u="none" cap="none" strike="noStrike"/>
                        <a:t>55.56</a:t>
                      </a:r>
                      <a:endParaRPr sz="12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66666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-US" sz="1200" u="none" cap="none" strike="noStrike"/>
                        <a:t>58.62</a:t>
                      </a:r>
                      <a:endParaRPr sz="12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66666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-US" sz="1200" u="none" cap="none" strike="noStrike"/>
                        <a:t>Argument based Propagation</a:t>
                      </a:r>
                      <a:endParaRPr sz="12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mes New Roman"/>
                        <a:buNone/>
                      </a:pPr>
                      <a:r>
                        <a:rPr b="1" lang="en-US" sz="1200" u="none" cap="none" strike="noStrike"/>
                        <a:t>55.84</a:t>
                      </a:r>
                      <a:endParaRPr b="1" sz="12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mes New Roman"/>
                        <a:buNone/>
                      </a:pPr>
                      <a:r>
                        <a:rPr b="1" lang="en-US" sz="1200" u="none" cap="none" strike="noStrike"/>
                        <a:t>59.18</a:t>
                      </a:r>
                      <a:endParaRPr b="1" sz="12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  <p:sp>
        <p:nvSpPr>
          <p:cNvPr id="1358" name="Google Shape;1358;p246"/>
          <p:cNvSpPr txBox="1"/>
          <p:nvPr/>
        </p:nvSpPr>
        <p:spPr>
          <a:xfrm>
            <a:off x="8006641" y="4014432"/>
            <a:ext cx="4650909" cy="4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Experiment results on our new benchmark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9" name="Google Shape;1359;p246"/>
          <p:cNvSpPr/>
          <p:nvPr/>
        </p:nvSpPr>
        <p:spPr>
          <a:xfrm>
            <a:off x="7521879" y="4751736"/>
            <a:ext cx="4455852" cy="5045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Meanwhile </a:t>
            </a:r>
            <a:r>
              <a:rPr b="0" i="0" lang="en-US" sz="12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Blair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12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arrived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Washington late </a:t>
            </a:r>
            <a:r>
              <a:rPr b="0" i="0" lang="en-US" sz="12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Wednesday</a:t>
            </a:r>
            <a:r>
              <a:rPr b="0" baseline="-25000" i="0" lang="en-US" sz="12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2003-03-26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two days of </a:t>
            </a:r>
            <a:r>
              <a:rPr b="0" i="0" lang="en-US" sz="1200" u="none" cap="none" strike="noStrike">
                <a:solidFill>
                  <a:srgbClr val="7F9A00"/>
                </a:solidFill>
                <a:latin typeface="Calibri"/>
                <a:ea typeface="Calibri"/>
                <a:cs typeface="Calibri"/>
                <a:sym typeface="Calibri"/>
              </a:rPr>
              <a:t>talks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Bush at the Camp David presidential retreat.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360" name="Google Shape;1360;p246"/>
          <p:cNvGraphicFramePr/>
          <p:nvPr/>
        </p:nvGraphicFramePr>
        <p:xfrm>
          <a:off x="7597037" y="53274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{3B7ED1DF-2681-469C-8BDD-8EEF92A83519}</a:tableStyleId>
              </a:tblPr>
              <a:tblGrid>
                <a:gridCol w="1223425"/>
                <a:gridCol w="900375"/>
                <a:gridCol w="899225"/>
                <a:gridCol w="1482100"/>
              </a:tblGrid>
              <a:tr h="419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b="1" lang="en-US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Element</a:t>
                      </a:r>
                      <a:endParaRPr b="1"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00" marB="76200" marR="57150" marL="57150" anchor="ctr">
                    <a:lnL cap="flat" cmpd="sng" w="12650">
                      <a:solidFill>
                        <a:srgbClr val="A4B0B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650">
                      <a:solidFill>
                        <a:srgbClr val="A4B0B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b="1" lang="en-US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BERT</a:t>
                      </a:r>
                      <a:endParaRPr b="1"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00" marB="76200" marR="57150" marL="57150" anchor="ctr">
                    <a:lnT cap="flat" cmpd="sng" w="12650">
                      <a:solidFill>
                        <a:srgbClr val="A4B0B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b="1" lang="en-US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Argument based GAT</a:t>
                      </a:r>
                      <a:endParaRPr b="1"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00" marB="76200" marR="57150" marL="57150" anchor="ctr">
                    <a:lnT cap="flat" cmpd="sng" w="12650">
                      <a:solidFill>
                        <a:srgbClr val="A4B0B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b="1" lang="en-US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Propagation path</a:t>
                      </a:r>
                      <a:endParaRPr b="1"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00" marB="76200" marR="57150" marL="57150" anchor="ctr">
                    <a:lnR cap="flat" cmpd="sng" w="12650">
                      <a:solidFill>
                        <a:srgbClr val="A4B0B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A4B0B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D9D9D9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Latest Start Date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00" marB="76200" marR="57150" marL="57150">
                    <a:lnL cap="flat" cmpd="sng" w="12650">
                      <a:solidFill>
                        <a:srgbClr val="A4B0B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650">
                      <a:solidFill>
                        <a:srgbClr val="A4B0B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2003-03-27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00" marB="76200" marR="57150" marL="57150">
                    <a:lnB cap="flat" cmpd="sng" w="12650">
                      <a:solidFill>
                        <a:srgbClr val="A4B0B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2003-03-26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00" marB="76200" marR="57150" marL="57150">
                    <a:lnB cap="flat" cmpd="sng" w="12650">
                      <a:solidFill>
                        <a:srgbClr val="A4B0B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arrive→Blair→talks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00" marB="76200" marR="57150" marL="57150">
                    <a:lnR cap="flat" cmpd="sng" w="12650">
                      <a:solidFill>
                        <a:srgbClr val="A4B0B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650">
                      <a:solidFill>
                        <a:srgbClr val="A4B0B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4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p247"/>
          <p:cNvSpPr txBox="1"/>
          <p:nvPr>
            <p:ph type="title"/>
          </p:nvPr>
        </p:nvSpPr>
        <p:spPr>
          <a:xfrm>
            <a:off x="0" y="115889"/>
            <a:ext cx="12192000" cy="720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3600"/>
              <a:buFont typeface="Calibri"/>
              <a:buNone/>
            </a:pPr>
            <a:r>
              <a:rPr lang="en-US" sz="3600"/>
              <a:t>Document-Level Argument Extraction</a:t>
            </a:r>
            <a:endParaRPr/>
          </a:p>
        </p:txBody>
      </p:sp>
      <p:sp>
        <p:nvSpPr>
          <p:cNvPr id="1366" name="Google Shape;1366;p247"/>
          <p:cNvSpPr txBox="1"/>
          <p:nvPr/>
        </p:nvSpPr>
        <p:spPr>
          <a:xfrm>
            <a:off x="458950" y="1573975"/>
            <a:ext cx="52602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Current event extraction models usually operate on the sentence level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However, Sentence boundaries do not naturally exist in human information seeking behavior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Sentence-level event extraction leads to </a:t>
            </a: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incomplete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uninformative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results 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7" name="Google Shape;1367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5875" y="2039853"/>
            <a:ext cx="5315976" cy="2438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p248"/>
          <p:cNvSpPr txBox="1"/>
          <p:nvPr>
            <p:ph type="title"/>
          </p:nvPr>
        </p:nvSpPr>
        <p:spPr>
          <a:xfrm>
            <a:off x="-137625" y="-76195"/>
            <a:ext cx="12192000" cy="1066500"/>
          </a:xfrm>
          <a:prstGeom prst="rect">
            <a:avLst/>
          </a:prstGeom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/>
              <a:t>Existing Work: Argument Extraction as QA</a:t>
            </a:r>
            <a:endParaRPr sz="4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/>
              <a:t>[Du et al. EMNLP 2020] </a:t>
            </a:r>
            <a:endParaRPr sz="2700"/>
          </a:p>
        </p:txBody>
      </p:sp>
      <p:sp>
        <p:nvSpPr>
          <p:cNvPr id="1373" name="Google Shape;1373;p248"/>
          <p:cNvSpPr txBox="1"/>
          <p:nvPr>
            <p:ph idx="1" type="body"/>
          </p:nvPr>
        </p:nvSpPr>
        <p:spPr>
          <a:xfrm>
            <a:off x="317550" y="4934200"/>
            <a:ext cx="11556900" cy="14688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US"/>
              <a:t>Questions are constructed for each role and the predicted answer serves as the extracted argument.</a:t>
            </a:r>
            <a:endParaRPr/>
          </a:p>
        </p:txBody>
      </p:sp>
      <p:sp>
        <p:nvSpPr>
          <p:cNvPr id="1374" name="Google Shape;1374;p248"/>
          <p:cNvSpPr txBox="1"/>
          <p:nvPr/>
        </p:nvSpPr>
        <p:spPr>
          <a:xfrm>
            <a:off x="443400" y="1847525"/>
            <a:ext cx="3813300" cy="16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part of ... </a:t>
            </a:r>
            <a:r>
              <a:rPr b="1"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 </a:t>
            </a: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... film and television operations to the French company and its parent company ... </a:t>
            </a:r>
            <a:endParaRPr sz="2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5" name="Google Shape;1375;p248"/>
          <p:cNvSpPr txBox="1"/>
          <p:nvPr/>
        </p:nvSpPr>
        <p:spPr>
          <a:xfrm>
            <a:off x="4009850" y="1713450"/>
            <a:ext cx="4700100" cy="20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Buyer: Who is the buying agent in 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Artifact: What was bought in 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Seller: Who is the selling agent in 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Place: Where the event takes place in 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1376" name="Google Shape;1376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48738" y="1713439"/>
            <a:ext cx="2989525" cy="2264255"/>
          </a:xfrm>
          <a:prstGeom prst="rect">
            <a:avLst/>
          </a:prstGeom>
          <a:noFill/>
          <a:ln>
            <a:noFill/>
          </a:ln>
        </p:spPr>
      </p:pic>
      <p:sp>
        <p:nvSpPr>
          <p:cNvPr id="1377" name="Google Shape;1377;p248"/>
          <p:cNvSpPr/>
          <p:nvPr/>
        </p:nvSpPr>
        <p:spPr>
          <a:xfrm>
            <a:off x="8202950" y="2276150"/>
            <a:ext cx="783300" cy="413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4A7EB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8" name="Google Shape;1378;p248"/>
          <p:cNvSpPr txBox="1"/>
          <p:nvPr/>
        </p:nvSpPr>
        <p:spPr>
          <a:xfrm>
            <a:off x="617225" y="1314450"/>
            <a:ext cx="2228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latin typeface="Calibri"/>
                <a:ea typeface="Calibri"/>
                <a:cs typeface="Calibri"/>
                <a:sym typeface="Calibri"/>
              </a:rPr>
              <a:t>Context </a:t>
            </a:r>
            <a:endParaRPr b="1" sz="2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9" name="Google Shape;1379;p248"/>
          <p:cNvSpPr txBox="1"/>
          <p:nvPr/>
        </p:nvSpPr>
        <p:spPr>
          <a:xfrm>
            <a:off x="4256700" y="1314450"/>
            <a:ext cx="2228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latin typeface="Calibri"/>
                <a:ea typeface="Calibri"/>
                <a:cs typeface="Calibri"/>
                <a:sym typeface="Calibri"/>
              </a:rPr>
              <a:t>Questions</a:t>
            </a:r>
            <a:r>
              <a:rPr b="1" lang="en-US" sz="2300"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2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0" name="Google Shape;1380;p248"/>
          <p:cNvSpPr txBox="1"/>
          <p:nvPr/>
        </p:nvSpPr>
        <p:spPr>
          <a:xfrm>
            <a:off x="9212550" y="1174650"/>
            <a:ext cx="2661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latin typeface="Calibri"/>
                <a:ea typeface="Calibri"/>
                <a:cs typeface="Calibri"/>
                <a:sym typeface="Calibri"/>
              </a:rPr>
              <a:t>Extracted Answers</a:t>
            </a:r>
            <a:endParaRPr b="1" sz="23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4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249"/>
          <p:cNvSpPr txBox="1"/>
          <p:nvPr>
            <p:ph type="title"/>
          </p:nvPr>
        </p:nvSpPr>
        <p:spPr>
          <a:xfrm>
            <a:off x="0" y="115889"/>
            <a:ext cx="12192000" cy="720600"/>
          </a:xfrm>
          <a:prstGeom prst="rect">
            <a:avLst/>
          </a:prstGeom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/>
              <a:t>Existing Work: Argument Extraction as Definition Comprehension</a:t>
            </a:r>
            <a:endParaRPr sz="3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[Chen et al. ACL Workshop]</a:t>
            </a:r>
            <a:endParaRPr sz="2500"/>
          </a:p>
        </p:txBody>
      </p:sp>
      <p:sp>
        <p:nvSpPr>
          <p:cNvPr id="1386" name="Google Shape;1386;p249"/>
          <p:cNvSpPr txBox="1"/>
          <p:nvPr>
            <p:ph idx="1" type="body"/>
          </p:nvPr>
        </p:nvSpPr>
        <p:spPr>
          <a:xfrm>
            <a:off x="317550" y="5409550"/>
            <a:ext cx="11556900" cy="8037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US"/>
              <a:t>Using the definition statement as the “question”, the statement is incrementally filled in with the predicted answers.</a:t>
            </a:r>
            <a:endParaRPr/>
          </a:p>
        </p:txBody>
      </p:sp>
      <p:pic>
        <p:nvPicPr>
          <p:cNvPr id="1387" name="Google Shape;1387;p2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750" y="1085675"/>
            <a:ext cx="11556900" cy="3882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p250"/>
          <p:cNvSpPr txBox="1"/>
          <p:nvPr>
            <p:ph type="title"/>
          </p:nvPr>
        </p:nvSpPr>
        <p:spPr>
          <a:xfrm>
            <a:off x="0" y="115889"/>
            <a:ext cx="12192000" cy="720600"/>
          </a:xfrm>
          <a:prstGeom prst="rect">
            <a:avLst/>
          </a:prstGeom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/>
              <a:t>Our Work: Argument Extraction as NLG</a:t>
            </a:r>
            <a:endParaRPr sz="3700"/>
          </a:p>
        </p:txBody>
      </p:sp>
      <p:sp>
        <p:nvSpPr>
          <p:cNvPr id="1393" name="Google Shape;1393;p250"/>
          <p:cNvSpPr txBox="1"/>
          <p:nvPr>
            <p:ph idx="1" type="body"/>
          </p:nvPr>
        </p:nvSpPr>
        <p:spPr>
          <a:xfrm>
            <a:off x="317550" y="4820925"/>
            <a:ext cx="11556900" cy="15999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320040" lvl="0" marL="457200" rtl="0" algn="l">
              <a:spcBef>
                <a:spcPts val="500"/>
              </a:spcBef>
              <a:spcAft>
                <a:spcPts val="0"/>
              </a:spcAft>
              <a:buSzPts val="1440"/>
              <a:buChar char="●"/>
            </a:pPr>
            <a:r>
              <a:rPr lang="en-US"/>
              <a:t>We formulate argument extraction as a </a:t>
            </a:r>
            <a:r>
              <a:rPr b="1" lang="en-US"/>
              <a:t>conditional generation</a:t>
            </a:r>
            <a:r>
              <a:rPr lang="en-US"/>
              <a:t> problem with a blank event template as part of the input and a filled template as the desired output. </a:t>
            </a:r>
            <a:endParaRPr/>
          </a:p>
          <a:p>
            <a:pPr indent="-320040" lvl="0" marL="457200" rtl="0" algn="l">
              <a:spcBef>
                <a:spcPts val="0"/>
              </a:spcBef>
              <a:spcAft>
                <a:spcPts val="0"/>
              </a:spcAft>
              <a:buSzPts val="1440"/>
              <a:buChar char="●"/>
            </a:pPr>
            <a:r>
              <a:rPr lang="en-US"/>
              <a:t>For AIDA, this template is readily available as part of the ontology </a:t>
            </a:r>
            <a:endParaRPr/>
          </a:p>
          <a:p>
            <a:pPr indent="-320040" lvl="0" marL="457200" rtl="0" algn="l">
              <a:spcBef>
                <a:spcPts val="0"/>
              </a:spcBef>
              <a:spcAft>
                <a:spcPts val="0"/>
              </a:spcAft>
              <a:buSzPts val="1440"/>
              <a:buChar char="●"/>
            </a:pPr>
            <a:r>
              <a:rPr lang="en-US"/>
              <a:t>All arguments for one event can be extracted in a single pass </a:t>
            </a:r>
            <a:endParaRPr/>
          </a:p>
        </p:txBody>
      </p:sp>
      <p:pic>
        <p:nvPicPr>
          <p:cNvPr id="1394" name="Google Shape;1394;p2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463" y="778550"/>
            <a:ext cx="11895074" cy="396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Office 主题">
  <a:themeElements>
    <a:clrScheme name="1_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1DB"/>
      </a:accent5>
      <a:accent6>
        <a:srgbClr val="AE4845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Office 主题">
  <a:themeElements>
    <a:clrScheme name="1_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1DB"/>
      </a:accent5>
      <a:accent6>
        <a:srgbClr val="AE4845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Office 主题">
  <a:themeElements>
    <a:clrScheme name="1_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1DB"/>
      </a:accent5>
      <a:accent6>
        <a:srgbClr val="AE4845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